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7" r:id="rId3"/>
    <p:sldId id="269" r:id="rId4"/>
    <p:sldId id="303" r:id="rId5"/>
    <p:sldId id="268" r:id="rId6"/>
    <p:sldId id="271" r:id="rId7"/>
    <p:sldId id="270" r:id="rId8"/>
    <p:sldId id="291" r:id="rId9"/>
    <p:sldId id="292" r:id="rId10"/>
    <p:sldId id="295" r:id="rId11"/>
    <p:sldId id="296" r:id="rId12"/>
    <p:sldId id="273" r:id="rId13"/>
    <p:sldId id="262" r:id="rId14"/>
    <p:sldId id="297" r:id="rId15"/>
    <p:sldId id="299" r:id="rId16"/>
    <p:sldId id="298" r:id="rId17"/>
    <p:sldId id="266" r:id="rId18"/>
    <p:sldId id="275" r:id="rId19"/>
    <p:sldId id="263" r:id="rId20"/>
    <p:sldId id="276" r:id="rId21"/>
    <p:sldId id="277" r:id="rId22"/>
    <p:sldId id="278" r:id="rId23"/>
    <p:sldId id="305" r:id="rId24"/>
    <p:sldId id="304" r:id="rId25"/>
    <p:sldId id="279" r:id="rId26"/>
    <p:sldId id="311" r:id="rId27"/>
    <p:sldId id="312" r:id="rId28"/>
    <p:sldId id="313" r:id="rId29"/>
    <p:sldId id="314" r:id="rId30"/>
    <p:sldId id="310" r:id="rId31"/>
    <p:sldId id="267" r:id="rId3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79FF"/>
    <a:srgbClr val="2F4466"/>
    <a:srgbClr val="6DD36C"/>
    <a:srgbClr val="B0CCFA"/>
    <a:srgbClr val="92C1FF"/>
    <a:srgbClr val="6C9CEA"/>
    <a:srgbClr val="000000"/>
    <a:srgbClr val="9ABBF0"/>
    <a:srgbClr val="5B705B"/>
    <a:srgbClr val="62BD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27"/>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CBF363-1A7D-4788-AE3C-B2343D8F3FA3}" type="datetimeFigureOut">
              <a:rPr lang="de-DE" smtClean="0"/>
              <a:t>10.10.2023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BB0CFD-BDEA-4EB5-96E1-10F295307908}" type="slidenum">
              <a:rPr lang="de-DE" smtClean="0"/>
              <a:t>‹Nr.›</a:t>
            </a:fld>
            <a:endParaRPr lang="de-DE"/>
          </a:p>
        </p:txBody>
      </p:sp>
    </p:spTree>
    <p:extLst>
      <p:ext uri="{BB962C8B-B14F-4D97-AF65-F5344CB8AC3E}">
        <p14:creationId xmlns:p14="http://schemas.microsoft.com/office/powerpoint/2010/main" val="67898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D76AB76-F8AA-B8A2-4196-731CD6A02EC6}"/>
              </a:ext>
            </a:extLst>
          </p:cNvPr>
          <p:cNvSpPr/>
          <p:nvPr userDrawn="1"/>
        </p:nvSpPr>
        <p:spPr>
          <a:xfrm>
            <a:off x="1654434" y="6075575"/>
            <a:ext cx="1989056" cy="782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578CFAB0-8ADC-279B-AFBF-F8ABA1498A4F}"/>
              </a:ext>
            </a:extLst>
          </p:cNvPr>
          <p:cNvSpPr>
            <a:spLocks noGrp="1"/>
          </p:cNvSpPr>
          <p:nvPr>
            <p:ph type="ctrTitle"/>
          </p:nvPr>
        </p:nvSpPr>
        <p:spPr>
          <a:xfrm>
            <a:off x="341059" y="1263192"/>
            <a:ext cx="7862329" cy="2595613"/>
          </a:xfrm>
        </p:spPr>
        <p:txBody>
          <a:bodyPr anchor="b">
            <a:normAutofit/>
          </a:bodyPr>
          <a:lstStyle>
            <a:lvl1pPr algn="l">
              <a:lnSpc>
                <a:spcPct val="80000"/>
              </a:lnSpc>
              <a:defRPr sz="6600" b="1" i="0" spc="150" baseline="0">
                <a:solidFill>
                  <a:srgbClr val="6DD36C"/>
                </a:solidFill>
                <a:latin typeface="Atkinson Hyperlegible" pitchFamily="2" charset="77"/>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A374F72D-C753-F7F6-0A1C-DCEEB6C8A4F9}"/>
              </a:ext>
            </a:extLst>
          </p:cNvPr>
          <p:cNvSpPr>
            <a:spLocks noGrp="1"/>
          </p:cNvSpPr>
          <p:nvPr>
            <p:ph type="subTitle" idx="1"/>
          </p:nvPr>
        </p:nvSpPr>
        <p:spPr>
          <a:xfrm>
            <a:off x="353417" y="3858805"/>
            <a:ext cx="7862328" cy="1655762"/>
          </a:xfrm>
        </p:spPr>
        <p:txBody>
          <a:bodyPr>
            <a:normAutofit/>
          </a:bodyPr>
          <a:lstStyle>
            <a:lvl1pPr marL="0" indent="0" algn="l">
              <a:buNone/>
              <a:defRPr sz="2000" b="0" i="0">
                <a:solidFill>
                  <a:srgbClr val="2879FF"/>
                </a:solidFill>
                <a:latin typeface="Rubik Light" pitchFamily="2" charset="-79"/>
                <a:cs typeface="Rubik Light"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11" name="Fußzeilenplatzhalter 4">
            <a:extLst>
              <a:ext uri="{FF2B5EF4-FFF2-40B4-BE49-F238E27FC236}">
                <a16:creationId xmlns:a16="http://schemas.microsoft.com/office/drawing/2014/main" id="{1687C922-F029-0A27-1FEE-A9C9C0B2605F}"/>
              </a:ext>
            </a:extLst>
          </p:cNvPr>
          <p:cNvSpPr>
            <a:spLocks noGrp="1"/>
          </p:cNvSpPr>
          <p:nvPr>
            <p:ph type="ftr" sz="quarter" idx="3"/>
          </p:nvPr>
        </p:nvSpPr>
        <p:spPr>
          <a:xfrm>
            <a:off x="2964874" y="6356350"/>
            <a:ext cx="3671454" cy="365125"/>
          </a:xfrm>
          <a:prstGeom prst="rect">
            <a:avLst/>
          </a:prstGeom>
        </p:spPr>
        <p:txBody>
          <a:bodyPr/>
          <a:lstStyle>
            <a:lvl1pPr algn="r">
              <a:defRPr>
                <a:solidFill>
                  <a:srgbClr val="6DD36C"/>
                </a:solidFill>
                <a:latin typeface="Atkinson Hyperlegible" pitchFamily="2" charset="77"/>
              </a:defRPr>
            </a:lvl1pPr>
          </a:lstStyle>
          <a:p>
            <a:endParaRPr lang="de-DE" dirty="0"/>
          </a:p>
        </p:txBody>
      </p:sp>
      <p:sp>
        <p:nvSpPr>
          <p:cNvPr id="13" name="Foliennummernplatzhalter 5">
            <a:extLst>
              <a:ext uri="{FF2B5EF4-FFF2-40B4-BE49-F238E27FC236}">
                <a16:creationId xmlns:a16="http://schemas.microsoft.com/office/drawing/2014/main" id="{F48D614F-F37A-790A-59F3-855006D238C8}"/>
              </a:ext>
            </a:extLst>
          </p:cNvPr>
          <p:cNvSpPr>
            <a:spLocks noGrp="1"/>
          </p:cNvSpPr>
          <p:nvPr>
            <p:ph type="sldNum" sz="quarter" idx="4"/>
          </p:nvPr>
        </p:nvSpPr>
        <p:spPr>
          <a:xfrm>
            <a:off x="9053947" y="6388244"/>
            <a:ext cx="2743200" cy="365125"/>
          </a:xfrm>
          <a:prstGeom prst="rect">
            <a:avLst/>
          </a:prstGeom>
        </p:spPr>
        <p:txBody>
          <a:bodyPr/>
          <a:lstStyle>
            <a:lvl1pPr algn="r">
              <a:defRPr>
                <a:solidFill>
                  <a:schemeClr val="bg1"/>
                </a:solidFill>
                <a:latin typeface="Atkinson Hyperlegible" pitchFamily="2" charset="77"/>
              </a:defRPr>
            </a:lvl1pPr>
          </a:lstStyle>
          <a:p>
            <a:fld id="{E131D406-733D-8A46-A22F-2A65A4C6A7E1}" type="slidenum">
              <a:rPr lang="de-DE" smtClean="0"/>
              <a:pPr/>
              <a:t>‹Nr.›</a:t>
            </a:fld>
            <a:endParaRPr lang="de-DE" dirty="0"/>
          </a:p>
        </p:txBody>
      </p:sp>
      <p:pic>
        <p:nvPicPr>
          <p:cNvPr id="4" name="Grafik 3">
            <a:extLst>
              <a:ext uri="{FF2B5EF4-FFF2-40B4-BE49-F238E27FC236}">
                <a16:creationId xmlns:a16="http://schemas.microsoft.com/office/drawing/2014/main" id="{E50ACA2A-47A9-70A0-E0FE-CC6D9B202530}"/>
              </a:ext>
            </a:extLst>
          </p:cNvPr>
          <p:cNvPicPr>
            <a:picLocks noChangeAspect="1"/>
          </p:cNvPicPr>
          <p:nvPr userDrawn="1"/>
        </p:nvPicPr>
        <p:blipFill>
          <a:blip r:embed="rId2"/>
          <a:stretch>
            <a:fillRect/>
          </a:stretch>
        </p:blipFill>
        <p:spPr>
          <a:xfrm>
            <a:off x="353416" y="393563"/>
            <a:ext cx="2902285" cy="733103"/>
          </a:xfrm>
          <a:prstGeom prst="rect">
            <a:avLst/>
          </a:prstGeom>
        </p:spPr>
      </p:pic>
    </p:spTree>
    <p:extLst>
      <p:ext uri="{BB962C8B-B14F-4D97-AF65-F5344CB8AC3E}">
        <p14:creationId xmlns:p14="http://schemas.microsoft.com/office/powerpoint/2010/main" val="318267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Header mit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4F2B45-B935-5127-E0FC-B46EFF5AEF15}"/>
              </a:ext>
            </a:extLst>
          </p:cNvPr>
          <p:cNvSpPr>
            <a:spLocks noGrp="1"/>
          </p:cNvSpPr>
          <p:nvPr>
            <p:ph type="title"/>
          </p:nvPr>
        </p:nvSpPr>
        <p:spPr>
          <a:xfrm>
            <a:off x="353417" y="365126"/>
            <a:ext cx="8564340" cy="718680"/>
          </a:xfrm>
        </p:spPr>
        <p:txBody>
          <a:bodyPr/>
          <a:lstStyle>
            <a:lvl1pPr>
              <a:defRPr>
                <a:solidFill>
                  <a:srgbClr val="6DD36C"/>
                </a:solidFill>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85038B88-2B41-7562-2E01-364891A8774D}"/>
              </a:ext>
            </a:extLst>
          </p:cNvPr>
          <p:cNvSpPr>
            <a:spLocks noGrp="1"/>
          </p:cNvSpPr>
          <p:nvPr>
            <p:ph idx="1"/>
          </p:nvPr>
        </p:nvSpPr>
        <p:spPr>
          <a:xfrm>
            <a:off x="353417" y="1263192"/>
            <a:ext cx="8564340" cy="4351338"/>
          </a:xfrm>
        </p:spPr>
        <p:txBody>
          <a:bodyPr/>
          <a:lstStyle>
            <a:lvl1pPr>
              <a:defRPr>
                <a:solidFill>
                  <a:srgbClr val="223F21"/>
                </a:solidFill>
                <a:latin typeface="Rubik" pitchFamily="2" charset="-79"/>
                <a:cs typeface="Rubik" pitchFamily="2" charset="-79"/>
              </a:defRPr>
            </a:lvl1pPr>
            <a:lvl2pPr>
              <a:defRPr>
                <a:solidFill>
                  <a:srgbClr val="223F21"/>
                </a:solidFill>
                <a:latin typeface="Rubik" pitchFamily="2" charset="-79"/>
                <a:cs typeface="Rubik" pitchFamily="2" charset="-79"/>
              </a:defRPr>
            </a:lvl2pPr>
            <a:lvl3pPr>
              <a:defRPr>
                <a:solidFill>
                  <a:srgbClr val="223F21"/>
                </a:solidFill>
                <a:latin typeface="Rubik" pitchFamily="2" charset="-79"/>
                <a:cs typeface="Rubik" pitchFamily="2" charset="-79"/>
              </a:defRPr>
            </a:lvl3pPr>
            <a:lvl4pPr>
              <a:defRPr>
                <a:solidFill>
                  <a:srgbClr val="223F21"/>
                </a:solidFill>
                <a:latin typeface="Rubik" pitchFamily="2" charset="-79"/>
                <a:cs typeface="Rubik" pitchFamily="2" charset="-79"/>
              </a:defRPr>
            </a:lvl4pPr>
            <a:lvl5pPr>
              <a:defRPr>
                <a:solidFill>
                  <a:srgbClr val="223F21"/>
                </a:solidFill>
                <a:latin typeface="Rubik" pitchFamily="2" charset="-79"/>
                <a:cs typeface="Rubik" pitchFamily="2" charset="-79"/>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oliennummernplatzhalter 5">
            <a:extLst>
              <a:ext uri="{FF2B5EF4-FFF2-40B4-BE49-F238E27FC236}">
                <a16:creationId xmlns:a16="http://schemas.microsoft.com/office/drawing/2014/main" id="{1D8F1679-358D-7BF8-EF86-F3F0BE846F6E}"/>
              </a:ext>
            </a:extLst>
          </p:cNvPr>
          <p:cNvSpPr txBox="1">
            <a:spLocks/>
          </p:cNvSpPr>
          <p:nvPr userDrawn="1"/>
        </p:nvSpPr>
        <p:spPr>
          <a:xfrm>
            <a:off x="9053947" y="6388244"/>
            <a:ext cx="2743200" cy="365125"/>
          </a:xfrm>
          <a:prstGeom prst="rect">
            <a:avLst/>
          </a:prstGeom>
        </p:spPr>
        <p:txBody>
          <a:bodyPr/>
          <a:lstStyle>
            <a:defPPr>
              <a:defRPr lang="de-DE"/>
            </a:defPPr>
            <a:lvl1pPr marL="0" algn="r" defTabSz="914400" rtl="0" eaLnBrk="1" latinLnBrk="0" hangingPunct="1">
              <a:defRPr sz="1800" kern="1200">
                <a:solidFill>
                  <a:schemeClr val="bg1"/>
                </a:solidFill>
                <a:latin typeface="Atkinson Hyperlegible"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31D406-733D-8A46-A22F-2A65A4C6A7E1}" type="slidenum">
              <a:rPr lang="de-DE" smtClean="0"/>
              <a:pPr/>
              <a:t>‹Nr.›</a:t>
            </a:fld>
            <a:endParaRPr lang="de-DE" dirty="0"/>
          </a:p>
        </p:txBody>
      </p:sp>
      <p:sp>
        <p:nvSpPr>
          <p:cNvPr id="9" name="Fußzeilenplatzhalter 4">
            <a:extLst>
              <a:ext uri="{FF2B5EF4-FFF2-40B4-BE49-F238E27FC236}">
                <a16:creationId xmlns:a16="http://schemas.microsoft.com/office/drawing/2014/main" id="{E24E61E4-D57E-839D-5B1E-0295A8FAA625}"/>
              </a:ext>
            </a:extLst>
          </p:cNvPr>
          <p:cNvSpPr>
            <a:spLocks noGrp="1"/>
          </p:cNvSpPr>
          <p:nvPr>
            <p:ph type="ftr" sz="quarter" idx="3"/>
          </p:nvPr>
        </p:nvSpPr>
        <p:spPr>
          <a:xfrm>
            <a:off x="2964874" y="6356350"/>
            <a:ext cx="3671454" cy="365125"/>
          </a:xfrm>
          <a:prstGeom prst="rect">
            <a:avLst/>
          </a:prstGeom>
        </p:spPr>
        <p:txBody>
          <a:bodyPr/>
          <a:lstStyle>
            <a:lvl1pPr algn="r">
              <a:defRPr>
                <a:solidFill>
                  <a:srgbClr val="6DD36C"/>
                </a:solidFill>
                <a:latin typeface="Atkinson Hyperlegible" pitchFamily="2" charset="77"/>
              </a:defRPr>
            </a:lvl1pPr>
          </a:lstStyle>
          <a:p>
            <a:endParaRPr lang="de-DE" dirty="0"/>
          </a:p>
        </p:txBody>
      </p:sp>
    </p:spTree>
    <p:extLst>
      <p:ext uri="{BB962C8B-B14F-4D97-AF65-F5344CB8AC3E}">
        <p14:creationId xmlns:p14="http://schemas.microsoft.com/office/powerpoint/2010/main" val="533768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eader Kapitel">
    <p:bg>
      <p:bgPr>
        <a:solidFill>
          <a:srgbClr val="6DD36C"/>
        </a:solidFill>
        <a:effectLst/>
      </p:bgPr>
    </p:bg>
    <p:spTree>
      <p:nvGrpSpPr>
        <p:cNvPr id="1" name=""/>
        <p:cNvGrpSpPr/>
        <p:nvPr/>
      </p:nvGrpSpPr>
      <p:grpSpPr>
        <a:xfrm>
          <a:off x="0" y="0"/>
          <a:ext cx="0" cy="0"/>
          <a:chOff x="0" y="0"/>
          <a:chExt cx="0" cy="0"/>
        </a:xfrm>
      </p:grpSpPr>
      <p:sp>
        <p:nvSpPr>
          <p:cNvPr id="10" name="Freihandform 9">
            <a:extLst>
              <a:ext uri="{FF2B5EF4-FFF2-40B4-BE49-F238E27FC236}">
                <a16:creationId xmlns:a16="http://schemas.microsoft.com/office/drawing/2014/main" id="{7FC32D53-6EBD-BC43-4FCB-A599128C719F}"/>
              </a:ext>
            </a:extLst>
          </p:cNvPr>
          <p:cNvSpPr/>
          <p:nvPr userDrawn="1"/>
        </p:nvSpPr>
        <p:spPr>
          <a:xfrm rot="16200000">
            <a:off x="3190342" y="-2143658"/>
            <a:ext cx="6348644" cy="11654672"/>
          </a:xfrm>
          <a:custGeom>
            <a:avLst/>
            <a:gdLst>
              <a:gd name="connsiteX0" fmla="*/ 6518636 w 6518636"/>
              <a:gd name="connsiteY0" fmla="*/ 8767909 h 11966738"/>
              <a:gd name="connsiteX1" fmla="*/ 6518636 w 6518636"/>
              <a:gd name="connsiteY1" fmla="*/ 11966738 h 11966738"/>
              <a:gd name="connsiteX2" fmla="*/ 0 w 6518636"/>
              <a:gd name="connsiteY2" fmla="*/ 11966737 h 11966738"/>
              <a:gd name="connsiteX3" fmla="*/ 0 w 6518636"/>
              <a:gd name="connsiteY3" fmla="*/ 8767908 h 11966738"/>
              <a:gd name="connsiteX4" fmla="*/ 1 w 6518636"/>
              <a:gd name="connsiteY4" fmla="*/ 8767908 h 11966738"/>
              <a:gd name="connsiteX5" fmla="*/ 1 w 6518636"/>
              <a:gd name="connsiteY5" fmla="*/ 0 h 11966738"/>
              <a:gd name="connsiteX6" fmla="*/ 1122688 w 6518636"/>
              <a:gd name="connsiteY6" fmla="*/ 0 h 11966738"/>
              <a:gd name="connsiteX7" fmla="*/ 6518634 w 6518636"/>
              <a:gd name="connsiteY7" fmla="*/ 5395946 h 11966738"/>
              <a:gd name="connsiteX8" fmla="*/ 6518634 w 6518636"/>
              <a:gd name="connsiteY8" fmla="*/ 8767909 h 119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8636" h="11966738">
                <a:moveTo>
                  <a:pt x="6518636" y="8767909"/>
                </a:moveTo>
                <a:lnTo>
                  <a:pt x="6518636" y="11966738"/>
                </a:lnTo>
                <a:lnTo>
                  <a:pt x="0" y="11966737"/>
                </a:lnTo>
                <a:lnTo>
                  <a:pt x="0" y="8767908"/>
                </a:lnTo>
                <a:lnTo>
                  <a:pt x="1" y="8767908"/>
                </a:lnTo>
                <a:lnTo>
                  <a:pt x="1" y="0"/>
                </a:lnTo>
                <a:lnTo>
                  <a:pt x="1122688" y="0"/>
                </a:lnTo>
                <a:cubicBezTo>
                  <a:pt x="4102786" y="0"/>
                  <a:pt x="6518634" y="2415848"/>
                  <a:pt x="6518634" y="5395946"/>
                </a:cubicBezTo>
                <a:lnTo>
                  <a:pt x="6518634" y="8767909"/>
                </a:lnTo>
                <a:close/>
              </a:path>
            </a:pathLst>
          </a:custGeom>
          <a:solidFill>
            <a:srgbClr val="2879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b="0" i="0" dirty="0">
              <a:latin typeface="Rubik Light" pitchFamily="2" charset="-79"/>
              <a:cs typeface="Rubik Light" pitchFamily="2" charset="-79"/>
            </a:endParaRPr>
          </a:p>
        </p:txBody>
      </p:sp>
      <p:sp>
        <p:nvSpPr>
          <p:cNvPr id="2" name="Titel 1">
            <a:extLst>
              <a:ext uri="{FF2B5EF4-FFF2-40B4-BE49-F238E27FC236}">
                <a16:creationId xmlns:a16="http://schemas.microsoft.com/office/drawing/2014/main" id="{C5AA63FF-8EAD-EE4F-245D-6FDA9183A0B2}"/>
              </a:ext>
            </a:extLst>
          </p:cNvPr>
          <p:cNvSpPr>
            <a:spLocks noGrp="1"/>
          </p:cNvSpPr>
          <p:nvPr>
            <p:ph type="title"/>
          </p:nvPr>
        </p:nvSpPr>
        <p:spPr>
          <a:xfrm>
            <a:off x="1932494" y="1709738"/>
            <a:ext cx="9414955" cy="2852737"/>
          </a:xfrm>
        </p:spPr>
        <p:txBody>
          <a:bodyPr anchor="b"/>
          <a:lstStyle>
            <a:lvl1pPr algn="r">
              <a:lnSpc>
                <a:spcPct val="80000"/>
              </a:lnSpc>
              <a:defRPr sz="6000" b="1" i="0" spc="150" baseline="0">
                <a:solidFill>
                  <a:schemeClr val="bg1"/>
                </a:solidFill>
                <a:latin typeface="Atkinson Hyperlegible" pitchFamily="2" charset="77"/>
              </a:defRPr>
            </a:lvl1pPr>
          </a:lstStyle>
          <a:p>
            <a:r>
              <a:rPr lang="de-DE"/>
              <a:t>Mastertitelformat bearbeiten</a:t>
            </a:r>
            <a:endParaRPr lang="de-DE" dirty="0"/>
          </a:p>
        </p:txBody>
      </p:sp>
      <p:sp>
        <p:nvSpPr>
          <p:cNvPr id="3" name="Textplatzhalter 2">
            <a:extLst>
              <a:ext uri="{FF2B5EF4-FFF2-40B4-BE49-F238E27FC236}">
                <a16:creationId xmlns:a16="http://schemas.microsoft.com/office/drawing/2014/main" id="{4A5F583D-9126-D810-BCB6-77D3B25E0006}"/>
              </a:ext>
            </a:extLst>
          </p:cNvPr>
          <p:cNvSpPr>
            <a:spLocks noGrp="1"/>
          </p:cNvSpPr>
          <p:nvPr>
            <p:ph type="body" idx="1"/>
          </p:nvPr>
        </p:nvSpPr>
        <p:spPr>
          <a:xfrm>
            <a:off x="1932494" y="4589463"/>
            <a:ext cx="9414956" cy="1500187"/>
          </a:xfrm>
        </p:spPr>
        <p:txBody>
          <a:bodyPr/>
          <a:lstStyle>
            <a:lvl1pPr marL="0" indent="0" algn="r">
              <a:buNone/>
              <a:defRPr sz="2400" b="0" i="0">
                <a:solidFill>
                  <a:schemeClr val="bg1"/>
                </a:solidFill>
                <a:latin typeface="Rubik Light" pitchFamily="2" charset="-79"/>
                <a:cs typeface="Rubik Light"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5" name="Fußzeilenplatzhalter 4">
            <a:extLst>
              <a:ext uri="{FF2B5EF4-FFF2-40B4-BE49-F238E27FC236}">
                <a16:creationId xmlns:a16="http://schemas.microsoft.com/office/drawing/2014/main" id="{89A7A8F7-AB34-5B04-4892-1FE522A2D6B0}"/>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de-DE"/>
          </a:p>
        </p:txBody>
      </p:sp>
      <p:sp>
        <p:nvSpPr>
          <p:cNvPr id="6" name="Foliennummernplatzhalter 5">
            <a:extLst>
              <a:ext uri="{FF2B5EF4-FFF2-40B4-BE49-F238E27FC236}">
                <a16:creationId xmlns:a16="http://schemas.microsoft.com/office/drawing/2014/main" id="{9D256280-3756-0196-EC26-B29314BA902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131D406-733D-8A46-A22F-2A65A4C6A7E1}" type="slidenum">
              <a:rPr lang="de-DE" smtClean="0"/>
              <a:pPr/>
              <a:t>‹Nr.›</a:t>
            </a:fld>
            <a:endParaRPr lang="de-DE" dirty="0"/>
          </a:p>
        </p:txBody>
      </p:sp>
      <p:sp>
        <p:nvSpPr>
          <p:cNvPr id="7" name="Datumsplatzhalter 3">
            <a:extLst>
              <a:ext uri="{FF2B5EF4-FFF2-40B4-BE49-F238E27FC236}">
                <a16:creationId xmlns:a16="http://schemas.microsoft.com/office/drawing/2014/main" id="{D5EB01AD-793D-2623-71DB-698608D86F25}"/>
              </a:ext>
            </a:extLst>
          </p:cNvPr>
          <p:cNvSpPr txBox="1">
            <a:spLocks/>
          </p:cNvSpPr>
          <p:nvPr userDrawn="1"/>
        </p:nvSpPr>
        <p:spPr>
          <a:xfrm>
            <a:off x="838200" y="6356349"/>
            <a:ext cx="1530927" cy="365125"/>
          </a:xfrm>
          <a:prstGeom prst="rect">
            <a:avLst/>
          </a:prstGeom>
        </p:spPr>
        <p:txBody>
          <a:bodyPr/>
          <a:lstStyle>
            <a:defPPr>
              <a:defRPr lang="de-DE"/>
            </a:defPPr>
            <a:lvl1pPr marL="0" algn="l" defTabSz="914400" rtl="0" eaLnBrk="1" latinLnBrk="0" hangingPunct="1">
              <a:defRPr sz="1800" kern="1200">
                <a:solidFill>
                  <a:srgbClr val="6DD36C"/>
                </a:solidFill>
                <a:latin typeface="Atkinson Hyperlegible"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A012B2-A30E-D04E-AE0D-951841593CF6}" type="datetimeFigureOut">
              <a:rPr lang="de-DE" smtClean="0">
                <a:solidFill>
                  <a:schemeClr val="bg1"/>
                </a:solidFill>
              </a:rPr>
              <a:pPr/>
              <a:t>10.10.2023</a:t>
            </a:fld>
            <a:endParaRPr lang="de-DE" dirty="0">
              <a:solidFill>
                <a:schemeClr val="bg1"/>
              </a:solidFill>
            </a:endParaRPr>
          </a:p>
        </p:txBody>
      </p:sp>
    </p:spTree>
    <p:extLst>
      <p:ext uri="{BB962C8B-B14F-4D97-AF65-F5344CB8AC3E}">
        <p14:creationId xmlns:p14="http://schemas.microsoft.com/office/powerpoint/2010/main" val="2952094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mit Bild rechts">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949A31C-C326-5A7F-8F92-501386068F5F}"/>
              </a:ext>
            </a:extLst>
          </p:cNvPr>
          <p:cNvSpPr>
            <a:spLocks noGrp="1"/>
          </p:cNvSpPr>
          <p:nvPr>
            <p:ph type="sldNum" sz="quarter" idx="12"/>
          </p:nvPr>
        </p:nvSpPr>
        <p:spPr>
          <a:xfrm>
            <a:off x="8610600" y="6356350"/>
            <a:ext cx="2743200" cy="365125"/>
          </a:xfrm>
          <a:prstGeom prst="rect">
            <a:avLst/>
          </a:prstGeom>
        </p:spPr>
        <p:txBody>
          <a:bodyPr/>
          <a:lstStyle/>
          <a:p>
            <a:fld id="{E131D406-733D-8A46-A22F-2A65A4C6A7E1}" type="slidenum">
              <a:rPr lang="de-DE" smtClean="0"/>
              <a:t>‹Nr.›</a:t>
            </a:fld>
            <a:endParaRPr lang="de-DE"/>
          </a:p>
        </p:txBody>
      </p:sp>
      <p:sp>
        <p:nvSpPr>
          <p:cNvPr id="5" name="Titel 1">
            <a:extLst>
              <a:ext uri="{FF2B5EF4-FFF2-40B4-BE49-F238E27FC236}">
                <a16:creationId xmlns:a16="http://schemas.microsoft.com/office/drawing/2014/main" id="{5DAC5BC4-854D-D843-C320-651AE33478B8}"/>
              </a:ext>
            </a:extLst>
          </p:cNvPr>
          <p:cNvSpPr>
            <a:spLocks noGrp="1"/>
          </p:cNvSpPr>
          <p:nvPr>
            <p:ph type="title"/>
          </p:nvPr>
        </p:nvSpPr>
        <p:spPr>
          <a:xfrm>
            <a:off x="353417" y="365126"/>
            <a:ext cx="8564340" cy="718680"/>
          </a:xfrm>
        </p:spPr>
        <p:txBody>
          <a:bodyPr/>
          <a:lstStyle>
            <a:lvl1pPr>
              <a:defRPr>
                <a:solidFill>
                  <a:srgbClr val="6DD36C"/>
                </a:solidFill>
              </a:defRPr>
            </a:lvl1pPr>
          </a:lstStyle>
          <a:p>
            <a:r>
              <a:rPr lang="de-DE"/>
              <a:t>Mastertitelformat bearbeiten</a:t>
            </a:r>
            <a:endParaRPr lang="de-DE" dirty="0"/>
          </a:p>
        </p:txBody>
      </p:sp>
      <p:sp>
        <p:nvSpPr>
          <p:cNvPr id="8" name="Bildplatzhalter 7">
            <a:extLst>
              <a:ext uri="{FF2B5EF4-FFF2-40B4-BE49-F238E27FC236}">
                <a16:creationId xmlns:a16="http://schemas.microsoft.com/office/drawing/2014/main" id="{83BCD6D0-8193-6507-C648-5AAE66DE6EBF}"/>
              </a:ext>
            </a:extLst>
          </p:cNvPr>
          <p:cNvSpPr>
            <a:spLocks noGrp="1"/>
          </p:cNvSpPr>
          <p:nvPr>
            <p:ph type="pic" sz="quarter" idx="13"/>
          </p:nvPr>
        </p:nvSpPr>
        <p:spPr>
          <a:xfrm>
            <a:off x="6338807" y="1263192"/>
            <a:ext cx="6454701" cy="4351338"/>
          </a:xfrm>
          <a:prstGeom prst="roundRect">
            <a:avLst>
              <a:gd name="adj" fmla="val 8474"/>
            </a:avLst>
          </a:prstGeom>
        </p:spPr>
        <p:txBody>
          <a:bodyPr/>
          <a:lstStyle/>
          <a:p>
            <a:r>
              <a:rPr lang="de-DE"/>
              <a:t>Bild durch Klicken auf Symbol hinzufügen</a:t>
            </a:r>
          </a:p>
        </p:txBody>
      </p:sp>
      <p:sp>
        <p:nvSpPr>
          <p:cNvPr id="9" name="Inhaltsplatzhalter 2">
            <a:extLst>
              <a:ext uri="{FF2B5EF4-FFF2-40B4-BE49-F238E27FC236}">
                <a16:creationId xmlns:a16="http://schemas.microsoft.com/office/drawing/2014/main" id="{D0FFCEC5-3F06-4D04-4184-796E376C300D}"/>
              </a:ext>
            </a:extLst>
          </p:cNvPr>
          <p:cNvSpPr>
            <a:spLocks noGrp="1"/>
          </p:cNvSpPr>
          <p:nvPr>
            <p:ph idx="14"/>
          </p:nvPr>
        </p:nvSpPr>
        <p:spPr>
          <a:xfrm>
            <a:off x="353417" y="1263192"/>
            <a:ext cx="5197719" cy="4351338"/>
          </a:xfrm>
        </p:spPr>
        <p:txBody>
          <a:bodyPr/>
          <a:lstStyle>
            <a:lvl1pPr>
              <a:defRPr>
                <a:solidFill>
                  <a:srgbClr val="223F21"/>
                </a:solidFill>
                <a:latin typeface="Rubik" pitchFamily="2" charset="-79"/>
                <a:cs typeface="Rubik" pitchFamily="2" charset="-79"/>
              </a:defRPr>
            </a:lvl1pPr>
            <a:lvl2pPr>
              <a:defRPr>
                <a:solidFill>
                  <a:srgbClr val="223F21"/>
                </a:solidFill>
                <a:latin typeface="Rubik" pitchFamily="2" charset="-79"/>
                <a:cs typeface="Rubik" pitchFamily="2" charset="-79"/>
              </a:defRPr>
            </a:lvl2pPr>
            <a:lvl3pPr>
              <a:defRPr>
                <a:solidFill>
                  <a:srgbClr val="223F21"/>
                </a:solidFill>
                <a:latin typeface="Rubik" pitchFamily="2" charset="-79"/>
                <a:cs typeface="Rubik" pitchFamily="2" charset="-79"/>
              </a:defRPr>
            </a:lvl3pPr>
            <a:lvl4pPr>
              <a:defRPr>
                <a:solidFill>
                  <a:srgbClr val="223F21"/>
                </a:solidFill>
                <a:latin typeface="Rubik" pitchFamily="2" charset="-79"/>
                <a:cs typeface="Rubik" pitchFamily="2" charset="-79"/>
              </a:defRPr>
            </a:lvl4pPr>
            <a:lvl5pPr>
              <a:defRPr>
                <a:solidFill>
                  <a:srgbClr val="223F21"/>
                </a:solidFill>
                <a:latin typeface="Rubik" pitchFamily="2" charset="-79"/>
                <a:cs typeface="Rubik" pitchFamily="2" charset="-79"/>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9372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Header">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2FB36A14-B8CB-BC6D-64BB-C43DF558237C}"/>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90FF5A98-A694-92B4-7B08-509EC3C1AAED}"/>
              </a:ext>
            </a:extLst>
          </p:cNvPr>
          <p:cNvSpPr>
            <a:spLocks noGrp="1"/>
          </p:cNvSpPr>
          <p:nvPr>
            <p:ph type="sldNum" sz="quarter" idx="12"/>
          </p:nvPr>
        </p:nvSpPr>
        <p:spPr>
          <a:xfrm>
            <a:off x="8610600" y="6356350"/>
            <a:ext cx="2743200" cy="365125"/>
          </a:xfrm>
          <a:prstGeom prst="rect">
            <a:avLst/>
          </a:prstGeom>
        </p:spPr>
        <p:txBody>
          <a:bodyPr/>
          <a:lstStyle/>
          <a:p>
            <a:fld id="{E131D406-733D-8A46-A22F-2A65A4C6A7E1}" type="slidenum">
              <a:rPr lang="de-DE" smtClean="0"/>
              <a:t>‹Nr.›</a:t>
            </a:fld>
            <a:endParaRPr lang="de-DE"/>
          </a:p>
        </p:txBody>
      </p:sp>
      <p:sp>
        <p:nvSpPr>
          <p:cNvPr id="6" name="Titel 1">
            <a:extLst>
              <a:ext uri="{FF2B5EF4-FFF2-40B4-BE49-F238E27FC236}">
                <a16:creationId xmlns:a16="http://schemas.microsoft.com/office/drawing/2014/main" id="{0B98CE51-1C12-3BD4-BA19-C53E01E0913A}"/>
              </a:ext>
            </a:extLst>
          </p:cNvPr>
          <p:cNvSpPr>
            <a:spLocks noGrp="1"/>
          </p:cNvSpPr>
          <p:nvPr>
            <p:ph type="title"/>
          </p:nvPr>
        </p:nvSpPr>
        <p:spPr>
          <a:xfrm>
            <a:off x="353417" y="365126"/>
            <a:ext cx="8564340" cy="718680"/>
          </a:xfrm>
        </p:spPr>
        <p:txBody>
          <a:bodyPr/>
          <a:lstStyle>
            <a:lvl1pPr>
              <a:defRPr>
                <a:solidFill>
                  <a:srgbClr val="6DD36C"/>
                </a:solidFill>
              </a:defRPr>
            </a:lvl1pPr>
          </a:lstStyle>
          <a:p>
            <a:r>
              <a:rPr lang="de-DE"/>
              <a:t>Mastertitelformat bearbeiten</a:t>
            </a:r>
            <a:endParaRPr lang="de-DE" dirty="0"/>
          </a:p>
        </p:txBody>
      </p:sp>
    </p:spTree>
    <p:extLst>
      <p:ext uri="{BB962C8B-B14F-4D97-AF65-F5344CB8AC3E}">
        <p14:creationId xmlns:p14="http://schemas.microsoft.com/office/powerpoint/2010/main" val="1965960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mit Diagramm">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2FB36A14-B8CB-BC6D-64BB-C43DF558237C}"/>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90FF5A98-A694-92B4-7B08-509EC3C1AAED}"/>
              </a:ext>
            </a:extLst>
          </p:cNvPr>
          <p:cNvSpPr>
            <a:spLocks noGrp="1"/>
          </p:cNvSpPr>
          <p:nvPr>
            <p:ph type="sldNum" sz="quarter" idx="12"/>
          </p:nvPr>
        </p:nvSpPr>
        <p:spPr>
          <a:xfrm>
            <a:off x="8610600" y="6356350"/>
            <a:ext cx="2743200" cy="365125"/>
          </a:xfrm>
          <a:prstGeom prst="rect">
            <a:avLst/>
          </a:prstGeom>
        </p:spPr>
        <p:txBody>
          <a:bodyPr/>
          <a:lstStyle/>
          <a:p>
            <a:fld id="{E131D406-733D-8A46-A22F-2A65A4C6A7E1}" type="slidenum">
              <a:rPr lang="de-DE" smtClean="0"/>
              <a:t>‹Nr.›</a:t>
            </a:fld>
            <a:endParaRPr lang="de-DE"/>
          </a:p>
        </p:txBody>
      </p:sp>
      <p:sp>
        <p:nvSpPr>
          <p:cNvPr id="6" name="Titel 1">
            <a:extLst>
              <a:ext uri="{FF2B5EF4-FFF2-40B4-BE49-F238E27FC236}">
                <a16:creationId xmlns:a16="http://schemas.microsoft.com/office/drawing/2014/main" id="{0B98CE51-1C12-3BD4-BA19-C53E01E0913A}"/>
              </a:ext>
            </a:extLst>
          </p:cNvPr>
          <p:cNvSpPr>
            <a:spLocks noGrp="1"/>
          </p:cNvSpPr>
          <p:nvPr>
            <p:ph type="title"/>
          </p:nvPr>
        </p:nvSpPr>
        <p:spPr>
          <a:xfrm>
            <a:off x="353417" y="365126"/>
            <a:ext cx="8564340" cy="718680"/>
          </a:xfrm>
        </p:spPr>
        <p:txBody>
          <a:bodyPr/>
          <a:lstStyle>
            <a:lvl1pPr>
              <a:defRPr>
                <a:solidFill>
                  <a:srgbClr val="6DD36C"/>
                </a:solidFill>
              </a:defRPr>
            </a:lvl1pPr>
          </a:lstStyle>
          <a:p>
            <a:r>
              <a:rPr lang="de-DE"/>
              <a:t>Mastertitelformat bearbeiten</a:t>
            </a:r>
            <a:endParaRPr lang="de-DE" dirty="0"/>
          </a:p>
        </p:txBody>
      </p:sp>
      <p:sp>
        <p:nvSpPr>
          <p:cNvPr id="3" name="Diagrammplatzhalter 2">
            <a:extLst>
              <a:ext uri="{FF2B5EF4-FFF2-40B4-BE49-F238E27FC236}">
                <a16:creationId xmlns:a16="http://schemas.microsoft.com/office/drawing/2014/main" id="{A5A20375-C1C3-5D1D-09A4-679377924A7A}"/>
              </a:ext>
            </a:extLst>
          </p:cNvPr>
          <p:cNvSpPr>
            <a:spLocks noGrp="1"/>
          </p:cNvSpPr>
          <p:nvPr>
            <p:ph type="chart" sz="quarter" idx="13"/>
          </p:nvPr>
        </p:nvSpPr>
        <p:spPr>
          <a:xfrm>
            <a:off x="353417" y="1223963"/>
            <a:ext cx="6202958" cy="4448417"/>
          </a:xfrm>
        </p:spPr>
        <p:txBody>
          <a:bodyPr/>
          <a:lstStyle>
            <a:lvl1pPr>
              <a:defRPr>
                <a:latin typeface="Rubik" pitchFamily="2" charset="-79"/>
                <a:cs typeface="Rubik" pitchFamily="2" charset="-79"/>
              </a:defRPr>
            </a:lvl1pPr>
          </a:lstStyle>
          <a:p>
            <a:r>
              <a:rPr lang="de-DE"/>
              <a:t>Diagramm durch Klicken auf Symbol hinzufügen</a:t>
            </a:r>
          </a:p>
        </p:txBody>
      </p:sp>
    </p:spTree>
    <p:extLst>
      <p:ext uri="{BB962C8B-B14F-4D97-AF65-F5344CB8AC3E}">
        <p14:creationId xmlns:p14="http://schemas.microsoft.com/office/powerpoint/2010/main" val="1439326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Bilder">
    <p:spTree>
      <p:nvGrpSpPr>
        <p:cNvPr id="1" name=""/>
        <p:cNvGrpSpPr/>
        <p:nvPr/>
      </p:nvGrpSpPr>
      <p:grpSpPr>
        <a:xfrm>
          <a:off x="0" y="0"/>
          <a:ext cx="0" cy="0"/>
          <a:chOff x="0" y="0"/>
          <a:chExt cx="0" cy="0"/>
        </a:xfrm>
      </p:grpSpPr>
      <p:sp>
        <p:nvSpPr>
          <p:cNvPr id="15" name="Freihandform 14">
            <a:extLst>
              <a:ext uri="{FF2B5EF4-FFF2-40B4-BE49-F238E27FC236}">
                <a16:creationId xmlns:a16="http://schemas.microsoft.com/office/drawing/2014/main" id="{EBF623C9-31F9-170D-0BB3-B644ECBE4592}"/>
              </a:ext>
            </a:extLst>
          </p:cNvPr>
          <p:cNvSpPr/>
          <p:nvPr userDrawn="1"/>
        </p:nvSpPr>
        <p:spPr>
          <a:xfrm rot="10800000" flipH="1">
            <a:off x="0" y="0"/>
            <a:ext cx="7637147" cy="2698801"/>
          </a:xfrm>
          <a:custGeom>
            <a:avLst/>
            <a:gdLst>
              <a:gd name="connsiteX0" fmla="*/ 0 w 7637147"/>
              <a:gd name="connsiteY0" fmla="*/ 2698801 h 2698801"/>
              <a:gd name="connsiteX1" fmla="*/ 4770408 w 7637147"/>
              <a:gd name="connsiteY1" fmla="*/ 2698801 h 2698801"/>
              <a:gd name="connsiteX2" fmla="*/ 7637147 w 7637147"/>
              <a:gd name="connsiteY2" fmla="*/ 2698801 h 2698801"/>
              <a:gd name="connsiteX3" fmla="*/ 7609017 w 7637147"/>
              <a:gd name="connsiteY3" fmla="*/ 2502080 h 2698801"/>
              <a:gd name="connsiteX4" fmla="*/ 4885637 w 7637147"/>
              <a:gd name="connsiteY4" fmla="*/ 8762 h 2698801"/>
              <a:gd name="connsiteX5" fmla="*/ 4770408 w 7637147"/>
              <a:gd name="connsiteY5" fmla="*/ 0 h 2698801"/>
              <a:gd name="connsiteX6" fmla="*/ 0 w 7637147"/>
              <a:gd name="connsiteY6" fmla="*/ 0 h 269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7147" h="2698801">
                <a:moveTo>
                  <a:pt x="0" y="2698801"/>
                </a:moveTo>
                <a:lnTo>
                  <a:pt x="4770408" y="2698801"/>
                </a:lnTo>
                <a:lnTo>
                  <a:pt x="7637147" y="2698801"/>
                </a:lnTo>
                <a:lnTo>
                  <a:pt x="7609017" y="2502080"/>
                </a:lnTo>
                <a:cubicBezTo>
                  <a:pt x="7354550" y="1173991"/>
                  <a:pt x="6251328" y="147456"/>
                  <a:pt x="4885637" y="8762"/>
                </a:cubicBezTo>
                <a:lnTo>
                  <a:pt x="4770408" y="0"/>
                </a:lnTo>
                <a:lnTo>
                  <a:pt x="0" y="0"/>
                </a:lnTo>
                <a:close/>
              </a:path>
            </a:pathLst>
          </a:custGeom>
          <a:solidFill>
            <a:srgbClr val="2879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5" name="Bildplatzhalter 24">
            <a:extLst>
              <a:ext uri="{FF2B5EF4-FFF2-40B4-BE49-F238E27FC236}">
                <a16:creationId xmlns:a16="http://schemas.microsoft.com/office/drawing/2014/main" id="{B23AC343-B350-5DEF-E608-C57A0BAB3E7A}"/>
              </a:ext>
            </a:extLst>
          </p:cNvPr>
          <p:cNvSpPr>
            <a:spLocks noGrp="1"/>
          </p:cNvSpPr>
          <p:nvPr>
            <p:ph type="pic" sz="quarter" idx="13"/>
          </p:nvPr>
        </p:nvSpPr>
        <p:spPr>
          <a:xfrm>
            <a:off x="0" y="0"/>
            <a:ext cx="6096000" cy="3429001"/>
          </a:xfrm>
          <a:custGeom>
            <a:avLst/>
            <a:gdLst>
              <a:gd name="connsiteX0" fmla="*/ 0 w 6096000"/>
              <a:gd name="connsiteY0" fmla="*/ 0 h 3429001"/>
              <a:gd name="connsiteX1" fmla="*/ 6096000 w 6096000"/>
              <a:gd name="connsiteY1" fmla="*/ 0 h 3429001"/>
              <a:gd name="connsiteX2" fmla="*/ 6096000 w 6096000"/>
              <a:gd name="connsiteY2" fmla="*/ 3101079 h 3429001"/>
              <a:gd name="connsiteX3" fmla="*/ 5768078 w 6096000"/>
              <a:gd name="connsiteY3" fmla="*/ 3429001 h 3429001"/>
              <a:gd name="connsiteX4" fmla="*/ 0 w 6096000"/>
              <a:gd name="connsiteY4" fmla="*/ 3429001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429001">
                <a:moveTo>
                  <a:pt x="0" y="0"/>
                </a:moveTo>
                <a:lnTo>
                  <a:pt x="6096000" y="0"/>
                </a:lnTo>
                <a:lnTo>
                  <a:pt x="6096000" y="3101079"/>
                </a:lnTo>
                <a:cubicBezTo>
                  <a:pt x="6096000" y="3282185"/>
                  <a:pt x="5949184" y="3429001"/>
                  <a:pt x="5768078" y="3429001"/>
                </a:cubicBezTo>
                <a:lnTo>
                  <a:pt x="0" y="3429001"/>
                </a:lnTo>
                <a:close/>
              </a:path>
            </a:pathLst>
          </a:custGeom>
        </p:spPr>
        <p:txBody>
          <a:bodyPr wrap="square">
            <a:noAutofit/>
          </a:bodyPr>
          <a:lstStyle/>
          <a:p>
            <a:r>
              <a:rPr lang="de-DE"/>
              <a:t>Bild durch Klicken auf Symbol hinzufügen</a:t>
            </a:r>
          </a:p>
        </p:txBody>
      </p:sp>
      <p:sp>
        <p:nvSpPr>
          <p:cNvPr id="26" name="Bildplatzhalter 25">
            <a:extLst>
              <a:ext uri="{FF2B5EF4-FFF2-40B4-BE49-F238E27FC236}">
                <a16:creationId xmlns:a16="http://schemas.microsoft.com/office/drawing/2014/main" id="{EB9F59A6-0316-8961-881C-917370C04811}"/>
              </a:ext>
            </a:extLst>
          </p:cNvPr>
          <p:cNvSpPr>
            <a:spLocks noGrp="1"/>
          </p:cNvSpPr>
          <p:nvPr>
            <p:ph type="pic" sz="quarter" idx="14"/>
          </p:nvPr>
        </p:nvSpPr>
        <p:spPr>
          <a:xfrm>
            <a:off x="6338807" y="2859518"/>
            <a:ext cx="5853193" cy="3998482"/>
          </a:xfrm>
          <a:custGeom>
            <a:avLst/>
            <a:gdLst>
              <a:gd name="connsiteX0" fmla="*/ 368732 w 5853193"/>
              <a:gd name="connsiteY0" fmla="*/ 0 h 3998482"/>
              <a:gd name="connsiteX1" fmla="*/ 5853193 w 5853193"/>
              <a:gd name="connsiteY1" fmla="*/ 0 h 3998482"/>
              <a:gd name="connsiteX2" fmla="*/ 5853193 w 5853193"/>
              <a:gd name="connsiteY2" fmla="*/ 3998482 h 3998482"/>
              <a:gd name="connsiteX3" fmla="*/ 1601 w 5853193"/>
              <a:gd name="connsiteY3" fmla="*/ 3998482 h 3998482"/>
              <a:gd name="connsiteX4" fmla="*/ 0 w 5853193"/>
              <a:gd name="connsiteY4" fmla="*/ 3982606 h 3998482"/>
              <a:gd name="connsiteX5" fmla="*/ 0 w 5853193"/>
              <a:gd name="connsiteY5" fmla="*/ 368732 h 3998482"/>
              <a:gd name="connsiteX6" fmla="*/ 368732 w 5853193"/>
              <a:gd name="connsiteY6" fmla="*/ 0 h 399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3193" h="3998482">
                <a:moveTo>
                  <a:pt x="368732" y="0"/>
                </a:moveTo>
                <a:lnTo>
                  <a:pt x="5853193" y="0"/>
                </a:lnTo>
                <a:lnTo>
                  <a:pt x="5853193" y="3998482"/>
                </a:lnTo>
                <a:lnTo>
                  <a:pt x="1601" y="3998482"/>
                </a:lnTo>
                <a:lnTo>
                  <a:pt x="0" y="3982606"/>
                </a:lnTo>
                <a:lnTo>
                  <a:pt x="0" y="368732"/>
                </a:lnTo>
                <a:cubicBezTo>
                  <a:pt x="0" y="165087"/>
                  <a:pt x="165087" y="0"/>
                  <a:pt x="368732" y="0"/>
                </a:cubicBezTo>
                <a:close/>
              </a:path>
            </a:pathLst>
          </a:custGeom>
        </p:spPr>
        <p:txBody>
          <a:bodyPr wrap="square">
            <a:noAutofit/>
          </a:bodyPr>
          <a:lstStyle/>
          <a:p>
            <a:r>
              <a:rPr lang="de-DE"/>
              <a:t>Bild durch Klicken auf Symbol hinzufügen</a:t>
            </a:r>
          </a:p>
        </p:txBody>
      </p:sp>
      <p:sp>
        <p:nvSpPr>
          <p:cNvPr id="9" name="Freihandform 8">
            <a:extLst>
              <a:ext uri="{FF2B5EF4-FFF2-40B4-BE49-F238E27FC236}">
                <a16:creationId xmlns:a16="http://schemas.microsoft.com/office/drawing/2014/main" id="{708CB783-7485-203F-4018-A446A42D6598}"/>
              </a:ext>
            </a:extLst>
          </p:cNvPr>
          <p:cNvSpPr/>
          <p:nvPr userDrawn="1"/>
        </p:nvSpPr>
        <p:spPr>
          <a:xfrm rot="5400000" flipH="1">
            <a:off x="924245" y="3039763"/>
            <a:ext cx="2893992" cy="4742481"/>
          </a:xfrm>
          <a:custGeom>
            <a:avLst/>
            <a:gdLst>
              <a:gd name="connsiteX0" fmla="*/ 3138051 w 3138052"/>
              <a:gd name="connsiteY0" fmla="*/ 5142430 h 5142430"/>
              <a:gd name="connsiteX1" fmla="*/ 0 w 3138052"/>
              <a:gd name="connsiteY1" fmla="*/ 5142430 h 5142430"/>
              <a:gd name="connsiteX2" fmla="*/ 0 w 3138052"/>
              <a:gd name="connsiteY2" fmla="*/ 0 h 5142430"/>
              <a:gd name="connsiteX3" fmla="*/ 124946 w 3138052"/>
              <a:gd name="connsiteY3" fmla="*/ 9501 h 5142430"/>
              <a:gd name="connsiteX4" fmla="*/ 3138052 w 3138052"/>
              <a:gd name="connsiteY4" fmla="*/ 3348437 h 514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052" h="5142430">
                <a:moveTo>
                  <a:pt x="3138051" y="5142430"/>
                </a:moveTo>
                <a:lnTo>
                  <a:pt x="0" y="5142430"/>
                </a:lnTo>
                <a:lnTo>
                  <a:pt x="0" y="0"/>
                </a:lnTo>
                <a:lnTo>
                  <a:pt x="124946" y="9501"/>
                </a:lnTo>
                <a:cubicBezTo>
                  <a:pt x="1817363" y="181376"/>
                  <a:pt x="3138052" y="1610675"/>
                  <a:pt x="3138052" y="3348437"/>
                </a:cubicBezTo>
                <a:close/>
              </a:path>
            </a:pathLst>
          </a:custGeom>
          <a:solidFill>
            <a:srgbClr val="6DD36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1689037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links">
    <p:bg>
      <p:bgPr>
        <a:solidFill>
          <a:srgbClr val="2879FF"/>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C9BEEA79-14FA-6388-63D7-2B343032C2EC}"/>
              </a:ext>
            </a:extLst>
          </p:cNvPr>
          <p:cNvSpPr/>
          <p:nvPr userDrawn="1"/>
        </p:nvSpPr>
        <p:spPr>
          <a:xfrm>
            <a:off x="1492214" y="6128709"/>
            <a:ext cx="2043892" cy="729291"/>
          </a:xfrm>
          <a:prstGeom prst="rect">
            <a:avLst/>
          </a:prstGeom>
          <a:solidFill>
            <a:srgbClr val="287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rgbClr val="2879FF"/>
              </a:solidFill>
            </a:endParaRPr>
          </a:p>
        </p:txBody>
      </p:sp>
      <p:sp>
        <p:nvSpPr>
          <p:cNvPr id="15" name="Rechteck 14">
            <a:extLst>
              <a:ext uri="{FF2B5EF4-FFF2-40B4-BE49-F238E27FC236}">
                <a16:creationId xmlns:a16="http://schemas.microsoft.com/office/drawing/2014/main" id="{0B9C961F-8486-1F28-1264-3C9E97B8AB50}"/>
              </a:ext>
            </a:extLst>
          </p:cNvPr>
          <p:cNvSpPr/>
          <p:nvPr userDrawn="1"/>
        </p:nvSpPr>
        <p:spPr>
          <a:xfrm>
            <a:off x="8806782" y="-1"/>
            <a:ext cx="3385218" cy="5338119"/>
          </a:xfrm>
          <a:prstGeom prst="rect">
            <a:avLst/>
          </a:prstGeom>
          <a:solidFill>
            <a:srgbClr val="287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rgbClr val="2879FF"/>
              </a:solidFill>
            </a:endParaRPr>
          </a:p>
        </p:txBody>
      </p:sp>
      <p:sp>
        <p:nvSpPr>
          <p:cNvPr id="14" name="Freihandform 13">
            <a:extLst>
              <a:ext uri="{FF2B5EF4-FFF2-40B4-BE49-F238E27FC236}">
                <a16:creationId xmlns:a16="http://schemas.microsoft.com/office/drawing/2014/main" id="{7A38E400-EC96-A0DF-F8D0-47112F2442F7}"/>
              </a:ext>
            </a:extLst>
          </p:cNvPr>
          <p:cNvSpPr/>
          <p:nvPr userDrawn="1"/>
        </p:nvSpPr>
        <p:spPr>
          <a:xfrm rot="10800000" flipH="1">
            <a:off x="2" y="0"/>
            <a:ext cx="5413784" cy="4139514"/>
          </a:xfrm>
          <a:custGeom>
            <a:avLst/>
            <a:gdLst>
              <a:gd name="connsiteX0" fmla="*/ 2045135 w 5183187"/>
              <a:gd name="connsiteY0" fmla="*/ 3963194 h 3963194"/>
              <a:gd name="connsiteX1" fmla="*/ 5183187 w 5183187"/>
              <a:gd name="connsiteY1" fmla="*/ 3963194 h 3963194"/>
              <a:gd name="connsiteX2" fmla="*/ 5183187 w 5183187"/>
              <a:gd name="connsiteY2" fmla="*/ 3348437 h 3963194"/>
              <a:gd name="connsiteX3" fmla="*/ 2170081 w 5183187"/>
              <a:gd name="connsiteY3" fmla="*/ 9501 h 3963194"/>
              <a:gd name="connsiteX4" fmla="*/ 2045135 w 5183187"/>
              <a:gd name="connsiteY4" fmla="*/ 0 h 3963194"/>
              <a:gd name="connsiteX5" fmla="*/ 0 w 5183187"/>
              <a:gd name="connsiteY5" fmla="*/ 3963194 h 3963194"/>
              <a:gd name="connsiteX6" fmla="*/ 1783337 w 5183187"/>
              <a:gd name="connsiteY6" fmla="*/ 3963194 h 3963194"/>
              <a:gd name="connsiteX7" fmla="*/ 2045134 w 5183187"/>
              <a:gd name="connsiteY7" fmla="*/ 3963194 h 3963194"/>
              <a:gd name="connsiteX8" fmla="*/ 2045134 w 5183187"/>
              <a:gd name="connsiteY8" fmla="*/ 0 h 3963194"/>
              <a:gd name="connsiteX9" fmla="*/ 0 w 5183187"/>
              <a:gd name="connsiteY9" fmla="*/ 0 h 396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3187" h="3963194">
                <a:moveTo>
                  <a:pt x="2045135" y="3963194"/>
                </a:moveTo>
                <a:lnTo>
                  <a:pt x="5183187" y="3963194"/>
                </a:lnTo>
                <a:lnTo>
                  <a:pt x="5183187" y="3348437"/>
                </a:lnTo>
                <a:cubicBezTo>
                  <a:pt x="5183187" y="1610675"/>
                  <a:pt x="3862498" y="181376"/>
                  <a:pt x="2170081" y="9501"/>
                </a:cubicBezTo>
                <a:lnTo>
                  <a:pt x="2045135" y="0"/>
                </a:lnTo>
                <a:close/>
                <a:moveTo>
                  <a:pt x="0" y="3963194"/>
                </a:moveTo>
                <a:lnTo>
                  <a:pt x="1783337" y="3963194"/>
                </a:lnTo>
                <a:lnTo>
                  <a:pt x="2045134" y="3963194"/>
                </a:lnTo>
                <a:lnTo>
                  <a:pt x="2045134" y="0"/>
                </a:lnTo>
                <a:lnTo>
                  <a:pt x="0" y="0"/>
                </a:lnTo>
                <a:close/>
              </a:path>
            </a:pathLst>
          </a:custGeom>
          <a:solidFill>
            <a:srgbClr val="6DD36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 name="Titel 1">
            <a:extLst>
              <a:ext uri="{FF2B5EF4-FFF2-40B4-BE49-F238E27FC236}">
                <a16:creationId xmlns:a16="http://schemas.microsoft.com/office/drawing/2014/main" id="{E2BC7F2A-3455-AAE5-C366-1D7A9EE5780C}"/>
              </a:ext>
            </a:extLst>
          </p:cNvPr>
          <p:cNvSpPr>
            <a:spLocks noGrp="1"/>
          </p:cNvSpPr>
          <p:nvPr>
            <p:ph type="title"/>
          </p:nvPr>
        </p:nvSpPr>
        <p:spPr>
          <a:xfrm>
            <a:off x="839788" y="945292"/>
            <a:ext cx="3932237" cy="2057400"/>
          </a:xfrm>
        </p:spPr>
        <p:txBody>
          <a:bodyPr anchor="b">
            <a:noAutofit/>
          </a:bodyPr>
          <a:lstStyle>
            <a:lvl1pPr>
              <a:defRPr sz="4400">
                <a:solidFill>
                  <a:schemeClr val="bg1"/>
                </a:solidFill>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6DA2BD85-D691-71FD-7715-4964C473582E}"/>
              </a:ext>
            </a:extLst>
          </p:cNvPr>
          <p:cNvSpPr>
            <a:spLocks noGrp="1"/>
          </p:cNvSpPr>
          <p:nvPr>
            <p:ph idx="1"/>
          </p:nvPr>
        </p:nvSpPr>
        <p:spPr>
          <a:xfrm>
            <a:off x="5611812" y="987425"/>
            <a:ext cx="5941284" cy="4873625"/>
          </a:xfrm>
        </p:spPr>
        <p:txBody>
          <a:bodyPr/>
          <a:lstStyle>
            <a:lvl1pPr>
              <a:defRPr sz="3200">
                <a:solidFill>
                  <a:schemeClr val="bg1"/>
                </a:solidFill>
                <a:latin typeface="Rubik" pitchFamily="2" charset="-79"/>
                <a:cs typeface="Rubik" pitchFamily="2" charset="-79"/>
              </a:defRPr>
            </a:lvl1pPr>
            <a:lvl2pPr>
              <a:defRPr sz="2800">
                <a:solidFill>
                  <a:schemeClr val="bg1"/>
                </a:solidFill>
                <a:latin typeface="Rubik" pitchFamily="2" charset="-79"/>
                <a:cs typeface="Rubik" pitchFamily="2" charset="-79"/>
              </a:defRPr>
            </a:lvl2pPr>
            <a:lvl3pPr>
              <a:defRPr sz="2400">
                <a:solidFill>
                  <a:schemeClr val="bg1"/>
                </a:solidFill>
                <a:latin typeface="Rubik" pitchFamily="2" charset="-79"/>
                <a:cs typeface="Rubik" pitchFamily="2" charset="-79"/>
              </a:defRPr>
            </a:lvl3pPr>
            <a:lvl4pPr>
              <a:defRPr sz="2000">
                <a:solidFill>
                  <a:schemeClr val="bg1"/>
                </a:solidFill>
                <a:latin typeface="Rubik" pitchFamily="2" charset="-79"/>
                <a:cs typeface="Rubik" pitchFamily="2" charset="-79"/>
              </a:defRPr>
            </a:lvl4pPr>
            <a:lvl5pPr>
              <a:defRPr sz="2000">
                <a:solidFill>
                  <a:schemeClr val="bg1"/>
                </a:solidFill>
                <a:latin typeface="Rubik" pitchFamily="2" charset="-79"/>
                <a:cs typeface="Rubik" pitchFamily="2" charset="-79"/>
              </a:defRPr>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ußzeilenplatzhalter 5">
            <a:extLst>
              <a:ext uri="{FF2B5EF4-FFF2-40B4-BE49-F238E27FC236}">
                <a16:creationId xmlns:a16="http://schemas.microsoft.com/office/drawing/2014/main" id="{027047E3-21F3-8785-99F6-757BD24A140C}"/>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9F32BC87-0AC7-C512-46AB-9458BBB4332D}"/>
              </a:ext>
            </a:extLst>
          </p:cNvPr>
          <p:cNvSpPr>
            <a:spLocks noGrp="1"/>
          </p:cNvSpPr>
          <p:nvPr>
            <p:ph type="sldNum" sz="quarter" idx="12"/>
          </p:nvPr>
        </p:nvSpPr>
        <p:spPr>
          <a:xfrm>
            <a:off x="8610600" y="6356350"/>
            <a:ext cx="2743200" cy="365125"/>
          </a:xfrm>
          <a:prstGeom prst="rect">
            <a:avLst/>
          </a:prstGeom>
        </p:spPr>
        <p:txBody>
          <a:bodyPr/>
          <a:lstStyle/>
          <a:p>
            <a:fld id="{E131D406-733D-8A46-A22F-2A65A4C6A7E1}" type="slidenum">
              <a:rPr lang="de-DE" smtClean="0"/>
              <a:t>‹Nr.›</a:t>
            </a:fld>
            <a:endParaRPr lang="de-DE"/>
          </a:p>
        </p:txBody>
      </p:sp>
      <p:sp>
        <p:nvSpPr>
          <p:cNvPr id="10" name="Rechteck 9">
            <a:extLst>
              <a:ext uri="{FF2B5EF4-FFF2-40B4-BE49-F238E27FC236}">
                <a16:creationId xmlns:a16="http://schemas.microsoft.com/office/drawing/2014/main" id="{CCF259FB-FC68-F18A-9318-B7F9A0A3E590}"/>
              </a:ext>
            </a:extLst>
          </p:cNvPr>
          <p:cNvSpPr/>
          <p:nvPr userDrawn="1"/>
        </p:nvSpPr>
        <p:spPr>
          <a:xfrm>
            <a:off x="-2759142" y="-548213"/>
            <a:ext cx="2045134" cy="39631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139B878E-23AA-6D32-0A3B-CA92B5C3CDBA}"/>
              </a:ext>
            </a:extLst>
          </p:cNvPr>
          <p:cNvPicPr>
            <a:picLocks noChangeAspect="1"/>
          </p:cNvPicPr>
          <p:nvPr userDrawn="1"/>
        </p:nvPicPr>
        <p:blipFill>
          <a:blip r:embed="rId2"/>
          <a:stretch>
            <a:fillRect/>
          </a:stretch>
        </p:blipFill>
        <p:spPr>
          <a:xfrm>
            <a:off x="1644556" y="6268292"/>
            <a:ext cx="1794104" cy="453182"/>
          </a:xfrm>
          <a:prstGeom prst="rect">
            <a:avLst/>
          </a:prstGeom>
        </p:spPr>
      </p:pic>
    </p:spTree>
    <p:extLst>
      <p:ext uri="{BB962C8B-B14F-4D97-AF65-F5344CB8AC3E}">
        <p14:creationId xmlns:p14="http://schemas.microsoft.com/office/powerpoint/2010/main" val="1585555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2FB36A14-B8CB-BC6D-64BB-C43DF558237C}"/>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90FF5A98-A694-92B4-7B08-509EC3C1AAED}"/>
              </a:ext>
            </a:extLst>
          </p:cNvPr>
          <p:cNvSpPr>
            <a:spLocks noGrp="1"/>
          </p:cNvSpPr>
          <p:nvPr>
            <p:ph type="sldNum" sz="quarter" idx="12"/>
          </p:nvPr>
        </p:nvSpPr>
        <p:spPr>
          <a:xfrm>
            <a:off x="8610600" y="6356350"/>
            <a:ext cx="2743200" cy="365125"/>
          </a:xfrm>
          <a:prstGeom prst="rect">
            <a:avLst/>
          </a:prstGeom>
        </p:spPr>
        <p:txBody>
          <a:bodyPr/>
          <a:lstStyle/>
          <a:p>
            <a:fld id="{E131D406-733D-8A46-A22F-2A65A4C6A7E1}" type="slidenum">
              <a:rPr lang="de-DE" smtClean="0"/>
              <a:t>‹Nr.›</a:t>
            </a:fld>
            <a:endParaRPr lang="de-DE"/>
          </a:p>
        </p:txBody>
      </p:sp>
    </p:spTree>
    <p:extLst>
      <p:ext uri="{BB962C8B-B14F-4D97-AF65-F5344CB8AC3E}">
        <p14:creationId xmlns:p14="http://schemas.microsoft.com/office/powerpoint/2010/main" val="730709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DB62B85-234C-EDD4-A9EB-A679D29BC7C9}"/>
              </a:ext>
            </a:extLst>
          </p:cNvPr>
          <p:cNvSpPr>
            <a:spLocks noGrp="1"/>
          </p:cNvSpPr>
          <p:nvPr>
            <p:ph type="title"/>
          </p:nvPr>
        </p:nvSpPr>
        <p:spPr>
          <a:xfrm>
            <a:off x="35636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70ADB858-67E0-82DF-FB36-E625C76EE8C5}"/>
              </a:ext>
            </a:extLst>
          </p:cNvPr>
          <p:cNvSpPr>
            <a:spLocks noGrp="1"/>
          </p:cNvSpPr>
          <p:nvPr>
            <p:ph type="body" idx="1"/>
          </p:nvPr>
        </p:nvSpPr>
        <p:spPr>
          <a:xfrm>
            <a:off x="35636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7" name="Freihandform 26">
            <a:extLst>
              <a:ext uri="{FF2B5EF4-FFF2-40B4-BE49-F238E27FC236}">
                <a16:creationId xmlns:a16="http://schemas.microsoft.com/office/drawing/2014/main" id="{0C37010D-671C-2C91-42FC-A197EA548731}"/>
              </a:ext>
            </a:extLst>
          </p:cNvPr>
          <p:cNvSpPr/>
          <p:nvPr userDrawn="1"/>
        </p:nvSpPr>
        <p:spPr>
          <a:xfrm rot="16200000">
            <a:off x="7547616" y="2213615"/>
            <a:ext cx="3857911" cy="5430855"/>
          </a:xfrm>
          <a:custGeom>
            <a:avLst/>
            <a:gdLst>
              <a:gd name="connsiteX0" fmla="*/ 3857911 w 3857911"/>
              <a:gd name="connsiteY0" fmla="*/ 3193473 h 5430855"/>
              <a:gd name="connsiteX1" fmla="*/ 3857911 w 3857911"/>
              <a:gd name="connsiteY1" fmla="*/ 5430855 h 5430855"/>
              <a:gd name="connsiteX2" fmla="*/ 0 w 3857911"/>
              <a:gd name="connsiteY2" fmla="*/ 5430855 h 5430855"/>
              <a:gd name="connsiteX3" fmla="*/ 0 w 3857911"/>
              <a:gd name="connsiteY3" fmla="*/ 0 h 5430855"/>
              <a:gd name="connsiteX4" fmla="*/ 664438 w 3857911"/>
              <a:gd name="connsiteY4" fmla="*/ 0 h 5430855"/>
              <a:gd name="connsiteX5" fmla="*/ 3857911 w 3857911"/>
              <a:gd name="connsiteY5" fmla="*/ 3193473 h 543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7911" h="5430855">
                <a:moveTo>
                  <a:pt x="3857911" y="3193473"/>
                </a:moveTo>
                <a:lnTo>
                  <a:pt x="3857911" y="5430855"/>
                </a:lnTo>
                <a:lnTo>
                  <a:pt x="0" y="5430855"/>
                </a:lnTo>
                <a:lnTo>
                  <a:pt x="0" y="0"/>
                </a:lnTo>
                <a:lnTo>
                  <a:pt x="664438" y="0"/>
                </a:lnTo>
                <a:cubicBezTo>
                  <a:pt x="2428144" y="0"/>
                  <a:pt x="3857911" y="1429767"/>
                  <a:pt x="3857911" y="3193473"/>
                </a:cubicBezTo>
                <a:close/>
              </a:path>
            </a:pathLst>
          </a:custGeom>
          <a:solidFill>
            <a:srgbClr val="2879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2879FF"/>
              </a:solidFill>
            </a:endParaRPr>
          </a:p>
        </p:txBody>
      </p:sp>
      <p:sp>
        <p:nvSpPr>
          <p:cNvPr id="10" name="Fußzeilenplatzhalter 4">
            <a:extLst>
              <a:ext uri="{FF2B5EF4-FFF2-40B4-BE49-F238E27FC236}">
                <a16:creationId xmlns:a16="http://schemas.microsoft.com/office/drawing/2014/main" id="{AB60C946-C7FA-F336-1579-0FD8FDD3A5B6}"/>
              </a:ext>
            </a:extLst>
          </p:cNvPr>
          <p:cNvSpPr>
            <a:spLocks noGrp="1"/>
          </p:cNvSpPr>
          <p:nvPr>
            <p:ph type="ftr" sz="quarter" idx="3"/>
          </p:nvPr>
        </p:nvSpPr>
        <p:spPr>
          <a:xfrm>
            <a:off x="2964874" y="6356350"/>
            <a:ext cx="3671454" cy="365125"/>
          </a:xfrm>
          <a:prstGeom prst="rect">
            <a:avLst/>
          </a:prstGeom>
        </p:spPr>
        <p:txBody>
          <a:bodyPr/>
          <a:lstStyle>
            <a:lvl1pPr algn="r">
              <a:defRPr>
                <a:solidFill>
                  <a:srgbClr val="6DD36C"/>
                </a:solidFill>
                <a:latin typeface="Atkinson Hyperlegible" pitchFamily="2" charset="77"/>
              </a:defRPr>
            </a:lvl1pPr>
          </a:lstStyle>
          <a:p>
            <a:endParaRPr lang="de-DE" dirty="0"/>
          </a:p>
        </p:txBody>
      </p:sp>
      <p:sp>
        <p:nvSpPr>
          <p:cNvPr id="11" name="Foliennummernplatzhalter 5">
            <a:extLst>
              <a:ext uri="{FF2B5EF4-FFF2-40B4-BE49-F238E27FC236}">
                <a16:creationId xmlns:a16="http://schemas.microsoft.com/office/drawing/2014/main" id="{3EAC7B27-79D3-A657-9369-073317E73777}"/>
              </a:ext>
            </a:extLst>
          </p:cNvPr>
          <p:cNvSpPr>
            <a:spLocks noGrp="1"/>
          </p:cNvSpPr>
          <p:nvPr>
            <p:ph type="sldNum" sz="quarter" idx="4"/>
          </p:nvPr>
        </p:nvSpPr>
        <p:spPr>
          <a:xfrm>
            <a:off x="9053947" y="6388244"/>
            <a:ext cx="2743200" cy="365125"/>
          </a:xfrm>
          <a:prstGeom prst="rect">
            <a:avLst/>
          </a:prstGeom>
        </p:spPr>
        <p:txBody>
          <a:bodyPr/>
          <a:lstStyle>
            <a:lvl1pPr algn="r">
              <a:defRPr>
                <a:solidFill>
                  <a:schemeClr val="bg1"/>
                </a:solidFill>
                <a:latin typeface="Atkinson Hyperlegible" pitchFamily="2" charset="77"/>
              </a:defRPr>
            </a:lvl1pPr>
          </a:lstStyle>
          <a:p>
            <a:fld id="{E131D406-733D-8A46-A22F-2A65A4C6A7E1}" type="slidenum">
              <a:rPr lang="de-DE" smtClean="0"/>
              <a:pPr/>
              <a:t>‹Nr.›</a:t>
            </a:fld>
            <a:endParaRPr lang="de-DE" dirty="0"/>
          </a:p>
        </p:txBody>
      </p:sp>
      <p:sp>
        <p:nvSpPr>
          <p:cNvPr id="25" name="Freihandform 24">
            <a:extLst>
              <a:ext uri="{FF2B5EF4-FFF2-40B4-BE49-F238E27FC236}">
                <a16:creationId xmlns:a16="http://schemas.microsoft.com/office/drawing/2014/main" id="{53F2C266-8B9F-FC3A-246E-9517F22653C1}"/>
              </a:ext>
            </a:extLst>
          </p:cNvPr>
          <p:cNvSpPr/>
          <p:nvPr userDrawn="1"/>
        </p:nvSpPr>
        <p:spPr>
          <a:xfrm rot="10800000">
            <a:off x="9053945" y="-1"/>
            <a:ext cx="3138052" cy="5142430"/>
          </a:xfrm>
          <a:custGeom>
            <a:avLst/>
            <a:gdLst>
              <a:gd name="connsiteX0" fmla="*/ 3138051 w 3138052"/>
              <a:gd name="connsiteY0" fmla="*/ 5142430 h 5142430"/>
              <a:gd name="connsiteX1" fmla="*/ 0 w 3138052"/>
              <a:gd name="connsiteY1" fmla="*/ 5142430 h 5142430"/>
              <a:gd name="connsiteX2" fmla="*/ 0 w 3138052"/>
              <a:gd name="connsiteY2" fmla="*/ 0 h 5142430"/>
              <a:gd name="connsiteX3" fmla="*/ 124946 w 3138052"/>
              <a:gd name="connsiteY3" fmla="*/ 9501 h 5142430"/>
              <a:gd name="connsiteX4" fmla="*/ 3138052 w 3138052"/>
              <a:gd name="connsiteY4" fmla="*/ 3348437 h 514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052" h="5142430">
                <a:moveTo>
                  <a:pt x="3138051" y="5142430"/>
                </a:moveTo>
                <a:lnTo>
                  <a:pt x="0" y="5142430"/>
                </a:lnTo>
                <a:lnTo>
                  <a:pt x="0" y="0"/>
                </a:lnTo>
                <a:lnTo>
                  <a:pt x="124946" y="9501"/>
                </a:lnTo>
                <a:cubicBezTo>
                  <a:pt x="1817363" y="181376"/>
                  <a:pt x="3138052" y="1610675"/>
                  <a:pt x="3138052" y="3348437"/>
                </a:cubicBezTo>
                <a:close/>
              </a:path>
            </a:pathLst>
          </a:custGeom>
          <a:solidFill>
            <a:srgbClr val="6DD36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9" name="Datumsplatzhalter 3">
            <a:extLst>
              <a:ext uri="{FF2B5EF4-FFF2-40B4-BE49-F238E27FC236}">
                <a16:creationId xmlns:a16="http://schemas.microsoft.com/office/drawing/2014/main" id="{DE876D4B-29A1-24AC-D510-41F0309B1207}"/>
              </a:ext>
            </a:extLst>
          </p:cNvPr>
          <p:cNvSpPr txBox="1">
            <a:spLocks/>
          </p:cNvSpPr>
          <p:nvPr userDrawn="1"/>
        </p:nvSpPr>
        <p:spPr>
          <a:xfrm>
            <a:off x="356360" y="6356349"/>
            <a:ext cx="1530927" cy="365125"/>
          </a:xfrm>
          <a:prstGeom prst="rect">
            <a:avLst/>
          </a:prstGeom>
        </p:spPr>
        <p:txBody>
          <a:bodyPr/>
          <a:lstStyle>
            <a:defPPr>
              <a:defRPr lang="de-DE"/>
            </a:defPPr>
            <a:lvl1pPr marL="0" algn="l" defTabSz="914400" rtl="0" eaLnBrk="1" latinLnBrk="0" hangingPunct="1">
              <a:defRPr sz="1800" kern="1200">
                <a:solidFill>
                  <a:srgbClr val="6DD36C"/>
                </a:solidFill>
                <a:latin typeface="Atkinson Hyperlegible"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A012B2-A30E-D04E-AE0D-951841593CF6}" type="datetimeFigureOut">
              <a:rPr lang="de-DE" smtClean="0"/>
              <a:pPr/>
              <a:t>10.10.2023</a:t>
            </a:fld>
            <a:endParaRPr lang="de-DE" dirty="0"/>
          </a:p>
        </p:txBody>
      </p:sp>
      <p:pic>
        <p:nvPicPr>
          <p:cNvPr id="4" name="Grafik 3">
            <a:extLst>
              <a:ext uri="{FF2B5EF4-FFF2-40B4-BE49-F238E27FC236}">
                <a16:creationId xmlns:a16="http://schemas.microsoft.com/office/drawing/2014/main" id="{C693718D-0C90-D32F-0452-418A7F7D6772}"/>
              </a:ext>
            </a:extLst>
          </p:cNvPr>
          <p:cNvPicPr>
            <a:picLocks noChangeAspect="1"/>
          </p:cNvPicPr>
          <p:nvPr userDrawn="1"/>
        </p:nvPicPr>
        <p:blipFill>
          <a:blip r:embed="rId11"/>
          <a:stretch>
            <a:fillRect/>
          </a:stretch>
        </p:blipFill>
        <p:spPr>
          <a:xfrm>
            <a:off x="1655839" y="6268202"/>
            <a:ext cx="1778918" cy="449346"/>
          </a:xfrm>
          <a:prstGeom prst="rect">
            <a:avLst/>
          </a:prstGeom>
        </p:spPr>
      </p:pic>
    </p:spTree>
    <p:extLst>
      <p:ext uri="{BB962C8B-B14F-4D97-AF65-F5344CB8AC3E}">
        <p14:creationId xmlns:p14="http://schemas.microsoft.com/office/powerpoint/2010/main" val="677115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8" r:id="rId6"/>
    <p:sldLayoutId id="2147483655" r:id="rId7"/>
    <p:sldLayoutId id="2147483656" r:id="rId8"/>
    <p:sldLayoutId id="2147483659" r:id="rId9"/>
  </p:sldLayoutIdLst>
  <p:txStyles>
    <p:titleStyle>
      <a:lvl1pPr algn="l" defTabSz="914400" rtl="0" eaLnBrk="1" latinLnBrk="0" hangingPunct="1">
        <a:lnSpc>
          <a:spcPct val="90000"/>
        </a:lnSpc>
        <a:spcBef>
          <a:spcPct val="0"/>
        </a:spcBef>
        <a:buNone/>
        <a:defRPr sz="4400" kern="1200">
          <a:solidFill>
            <a:srgbClr val="6DD36C"/>
          </a:solidFill>
          <a:latin typeface="Atkinson Hyperlegible"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23F21"/>
          </a:solidFill>
          <a:latin typeface="Atkinson Hyperlegible"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23F21"/>
          </a:solidFill>
          <a:latin typeface="Atkinson Hyperlegibl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23F21"/>
          </a:solidFill>
          <a:latin typeface="Atkinson Hyperlegibl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23F21"/>
          </a:solidFill>
          <a:latin typeface="Atkinson Hyperlegibl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23F21"/>
          </a:solidFill>
          <a:latin typeface="Atkinson Hyperlegibl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47.svg"/><Relationship Id="rId18" Type="http://schemas.openxmlformats.org/officeDocument/2006/relationships/image" Target="../media/image52.png"/><Relationship Id="rId26" Type="http://schemas.openxmlformats.org/officeDocument/2006/relationships/image" Target="../media/image36.png"/><Relationship Id="rId3" Type="http://schemas.openxmlformats.org/officeDocument/2006/relationships/image" Target="../media/image5.svg"/><Relationship Id="rId21" Type="http://schemas.openxmlformats.org/officeDocument/2006/relationships/image" Target="../media/image55.svg"/><Relationship Id="rId7" Type="http://schemas.openxmlformats.org/officeDocument/2006/relationships/image" Target="../media/image27.png"/><Relationship Id="rId12" Type="http://schemas.openxmlformats.org/officeDocument/2006/relationships/image" Target="../media/image46.png"/><Relationship Id="rId17" Type="http://schemas.openxmlformats.org/officeDocument/2006/relationships/image" Target="../media/image51.svg"/><Relationship Id="rId25" Type="http://schemas.openxmlformats.org/officeDocument/2006/relationships/image" Target="../media/image35.svg"/><Relationship Id="rId2" Type="http://schemas.openxmlformats.org/officeDocument/2006/relationships/image" Target="../media/image4.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45.svg"/><Relationship Id="rId24" Type="http://schemas.openxmlformats.org/officeDocument/2006/relationships/image" Target="../media/image34.png"/><Relationship Id="rId5" Type="http://schemas.openxmlformats.org/officeDocument/2006/relationships/image" Target="../media/image25.png"/><Relationship Id="rId15" Type="http://schemas.openxmlformats.org/officeDocument/2006/relationships/image" Target="../media/image49.svg"/><Relationship Id="rId23" Type="http://schemas.openxmlformats.org/officeDocument/2006/relationships/image" Target="../media/image57.svg"/><Relationship Id="rId28" Type="http://schemas.openxmlformats.org/officeDocument/2006/relationships/image" Target="../media/image29.pn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20.png"/><Relationship Id="rId9" Type="http://schemas.openxmlformats.org/officeDocument/2006/relationships/image" Target="../media/image6.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37.sv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8.svg"/><Relationship Id="rId18" Type="http://schemas.openxmlformats.org/officeDocument/2006/relationships/image" Target="../media/image29.png"/><Relationship Id="rId26" Type="http://schemas.openxmlformats.org/officeDocument/2006/relationships/image" Target="../media/image35.svg"/><Relationship Id="rId3" Type="http://schemas.openxmlformats.org/officeDocument/2006/relationships/image" Target="../media/image6.png"/><Relationship Id="rId21" Type="http://schemas.openxmlformats.org/officeDocument/2006/relationships/image" Target="../media/image46.png"/><Relationship Id="rId7" Type="http://schemas.openxmlformats.org/officeDocument/2006/relationships/image" Target="../media/image61.svg"/><Relationship Id="rId12" Type="http://schemas.openxmlformats.org/officeDocument/2006/relationships/image" Target="../media/image27.png"/><Relationship Id="rId17" Type="http://schemas.openxmlformats.org/officeDocument/2006/relationships/image" Target="../media/image65.svg"/><Relationship Id="rId25" Type="http://schemas.openxmlformats.org/officeDocument/2006/relationships/image" Target="../media/image34.png"/><Relationship Id="rId2" Type="http://schemas.openxmlformats.org/officeDocument/2006/relationships/image" Target="../media/image20.png"/><Relationship Id="rId16" Type="http://schemas.openxmlformats.org/officeDocument/2006/relationships/image" Target="../media/image64.png"/><Relationship Id="rId20" Type="http://schemas.openxmlformats.org/officeDocument/2006/relationships/image" Target="../media/image45.svg"/><Relationship Id="rId29"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26.svg"/><Relationship Id="rId24" Type="http://schemas.openxmlformats.org/officeDocument/2006/relationships/image" Target="../media/image49.svg"/><Relationship Id="rId5" Type="http://schemas.openxmlformats.org/officeDocument/2006/relationships/image" Target="../media/image59.svg"/><Relationship Id="rId15" Type="http://schemas.openxmlformats.org/officeDocument/2006/relationships/image" Target="../media/image63.svg"/><Relationship Id="rId23" Type="http://schemas.openxmlformats.org/officeDocument/2006/relationships/image" Target="../media/image48.png"/><Relationship Id="rId28" Type="http://schemas.openxmlformats.org/officeDocument/2006/relationships/image" Target="../media/image37.svg"/><Relationship Id="rId10" Type="http://schemas.openxmlformats.org/officeDocument/2006/relationships/image" Target="../media/image25.png"/><Relationship Id="rId19" Type="http://schemas.openxmlformats.org/officeDocument/2006/relationships/image" Target="../media/image44.png"/><Relationship Id="rId4" Type="http://schemas.openxmlformats.org/officeDocument/2006/relationships/image" Target="../media/image58.png"/><Relationship Id="rId9" Type="http://schemas.openxmlformats.org/officeDocument/2006/relationships/image" Target="../media/image5.svg"/><Relationship Id="rId14" Type="http://schemas.openxmlformats.org/officeDocument/2006/relationships/image" Target="../media/image62.png"/><Relationship Id="rId22" Type="http://schemas.openxmlformats.org/officeDocument/2006/relationships/image" Target="../media/image47.svg"/><Relationship Id="rId27" Type="http://schemas.openxmlformats.org/officeDocument/2006/relationships/image" Target="../media/image36.png"/><Relationship Id="rId30" Type="http://schemas.openxmlformats.org/officeDocument/2006/relationships/image" Target="../media/image67.sv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hyperlink" Target="https://foej-aktiv.de/oekologisches-projektjahr/" TargetMode="External"/><Relationship Id="rId3" Type="http://schemas.openxmlformats.org/officeDocument/2006/relationships/image" Target="../media/image68.png"/><Relationship Id="rId7" Type="http://schemas.openxmlformats.org/officeDocument/2006/relationships/image" Target="../media/image71.svg"/><Relationship Id="rId12" Type="http://schemas.openxmlformats.org/officeDocument/2006/relationships/image" Target="../media/image75.svg"/><Relationship Id="rId2" Type="http://schemas.openxmlformats.org/officeDocument/2006/relationships/image" Target="../media/image6.png"/><Relationship Id="rId16" Type="http://schemas.openxmlformats.org/officeDocument/2006/relationships/image" Target="../media/image77.sv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20.png"/><Relationship Id="rId15" Type="http://schemas.openxmlformats.org/officeDocument/2006/relationships/image" Target="../media/image76.png"/><Relationship Id="rId10" Type="http://schemas.openxmlformats.org/officeDocument/2006/relationships/hyperlink" Target="mailto:info@oepj.de" TargetMode="External"/><Relationship Id="rId4" Type="http://schemas.openxmlformats.org/officeDocument/2006/relationships/image" Target="../media/image69.svg"/><Relationship Id="rId9" Type="http://schemas.openxmlformats.org/officeDocument/2006/relationships/image" Target="../media/image73.svg"/><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82.png"/><Relationship Id="rId12" Type="http://schemas.openxmlformats.org/officeDocument/2006/relationships/image" Target="../media/image87.svg"/><Relationship Id="rId17" Type="http://schemas.openxmlformats.org/officeDocument/2006/relationships/image" Target="../media/image91.svg"/><Relationship Id="rId2" Type="http://schemas.openxmlformats.org/officeDocument/2006/relationships/image" Target="../media/image79.png"/><Relationship Id="rId16"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89.svg"/><Relationship Id="rId10" Type="http://schemas.openxmlformats.org/officeDocument/2006/relationships/image" Target="../media/image85.svg"/><Relationship Id="rId4" Type="http://schemas.openxmlformats.org/officeDocument/2006/relationships/image" Target="../media/image29.png"/><Relationship Id="rId9" Type="http://schemas.openxmlformats.org/officeDocument/2006/relationships/image" Target="../media/image84.png"/><Relationship Id="rId14" Type="http://schemas.openxmlformats.org/officeDocument/2006/relationships/image" Target="../media/image8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3.sv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95.svg"/><Relationship Id="rId18" Type="http://schemas.openxmlformats.org/officeDocument/2006/relationships/image" Target="../media/image77.svg"/><Relationship Id="rId3" Type="http://schemas.openxmlformats.org/officeDocument/2006/relationships/image" Target="../media/image29.png"/><Relationship Id="rId7" Type="http://schemas.openxmlformats.org/officeDocument/2006/relationships/image" Target="../media/image70.png"/><Relationship Id="rId12" Type="http://schemas.openxmlformats.org/officeDocument/2006/relationships/image" Target="../media/image94.png"/><Relationship Id="rId17" Type="http://schemas.openxmlformats.org/officeDocument/2006/relationships/image" Target="../media/image76.png"/><Relationship Id="rId2" Type="http://schemas.openxmlformats.org/officeDocument/2006/relationships/image" Target="../media/image6.png"/><Relationship Id="rId16" Type="http://schemas.openxmlformats.org/officeDocument/2006/relationships/hyperlink" Target="https://foej-aktiv.de/oekologisches-projektjahr/" TargetMode="Externa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hyperlink" Target="mailto:info@oepj.de" TargetMode="External"/><Relationship Id="rId5" Type="http://schemas.openxmlformats.org/officeDocument/2006/relationships/image" Target="../media/image69.svg"/><Relationship Id="rId15" Type="http://schemas.openxmlformats.org/officeDocument/2006/relationships/image" Target="../media/image75.svg"/><Relationship Id="rId10" Type="http://schemas.openxmlformats.org/officeDocument/2006/relationships/image" Target="../media/image73.svg"/><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0.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81.svg"/></Relationships>
</file>

<file path=ppt/slides/_rels/slide24.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2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hyperlink" Target="mailto:vorstand@foej-aktiv.de" TargetMode="External"/><Relationship Id="rId3" Type="http://schemas.openxmlformats.org/officeDocument/2006/relationships/image" Target="../media/image112.png"/><Relationship Id="rId7" Type="http://schemas.openxmlformats.org/officeDocument/2006/relationships/hyperlink" Target="http://www.oepj.de/" TargetMode="External"/><Relationship Id="rId12" Type="http://schemas.openxmlformats.org/officeDocument/2006/relationships/image" Target="../media/image116.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15.png"/><Relationship Id="rId5" Type="http://schemas.openxmlformats.org/officeDocument/2006/relationships/hyperlink" Target="http://www.foej-aktiv.de/" TargetMode="External"/><Relationship Id="rId10" Type="http://schemas.openxmlformats.org/officeDocument/2006/relationships/hyperlink" Target="https://www.instagram.com/oekologisches_projektjahr/" TargetMode="External"/><Relationship Id="rId4" Type="http://schemas.openxmlformats.org/officeDocument/2006/relationships/image" Target="../media/image113.svg"/><Relationship Id="rId9" Type="http://schemas.openxmlformats.org/officeDocument/2006/relationships/hyperlink" Target="https://www.instagram.com/foejaktiv/" TargetMode="External"/><Relationship Id="rId14" Type="http://schemas.openxmlformats.org/officeDocument/2006/relationships/hyperlink" Target="mailto:parissa.amirian@oepj.d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18.svg"/></Relationships>
</file>

<file path=ppt/slides/_rels/slide4.xml.rels><?xml version="1.0" encoding="UTF-8" standalone="yes"?>
<Relationships xmlns="http://schemas.openxmlformats.org/package/2006/relationships"><Relationship Id="rId8" Type="http://schemas.openxmlformats.org/officeDocument/2006/relationships/hyperlink" Target="http://www.foej-aktiv.de/" TargetMode="External"/><Relationship Id="rId3" Type="http://schemas.openxmlformats.org/officeDocument/2006/relationships/image" Target="../media/image3.png"/><Relationship Id="rId7"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hyperlink" Target="https://www.umweltbundesamt.de/das-uba/was-wir-tun/foerdern-beraten/verbaendefoerderung" TargetMode="External"/><Relationship Id="rId4" Type="http://schemas.openxmlformats.org/officeDocument/2006/relationships/image" Target="../media/image14.png"/><Relationship Id="rId9" Type="http://schemas.openxmlformats.org/officeDocument/2006/relationships/hyperlink" Target="http://www.bmuv.de/"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26.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25.png"/><Relationship Id="rId12" Type="http://schemas.openxmlformats.org/officeDocument/2006/relationships/image" Target="../media/image3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30.png"/><Relationship Id="rId5" Type="http://schemas.openxmlformats.org/officeDocument/2006/relationships/image" Target="../media/image5.svg"/><Relationship Id="rId10" Type="http://schemas.openxmlformats.org/officeDocument/2006/relationships/image" Target="../media/image28.svg"/><Relationship Id="rId4" Type="http://schemas.openxmlformats.org/officeDocument/2006/relationships/image" Target="../media/image4.png"/><Relationship Id="rId9" Type="http://schemas.openxmlformats.org/officeDocument/2006/relationships/image" Target="../media/image27.png"/><Relationship Id="rId14"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image" Target="../media/image5.svg"/><Relationship Id="rId7" Type="http://schemas.openxmlformats.org/officeDocument/2006/relationships/image" Target="../media/image27.pn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image" Target="../media/image4.png"/><Relationship Id="rId16" Type="http://schemas.openxmlformats.org/officeDocument/2006/relationships/image" Target="../media/image40.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35.svg"/><Relationship Id="rId5" Type="http://schemas.openxmlformats.org/officeDocument/2006/relationships/image" Target="../media/image25.png"/><Relationship Id="rId15" Type="http://schemas.openxmlformats.org/officeDocument/2006/relationships/image" Target="../media/image39.svg"/><Relationship Id="rId10" Type="http://schemas.openxmlformats.org/officeDocument/2006/relationships/image" Target="../media/image34.png"/><Relationship Id="rId19" Type="http://schemas.openxmlformats.org/officeDocument/2006/relationships/image" Target="../media/image43.svg"/><Relationship Id="rId4" Type="http://schemas.openxmlformats.org/officeDocument/2006/relationships/image" Target="../media/image20.png"/><Relationship Id="rId9" Type="http://schemas.openxmlformats.org/officeDocument/2006/relationships/image" Target="../media/image6.pn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ADA3ECF-2339-152D-3418-37DE1B80B8F9}"/>
              </a:ext>
            </a:extLst>
          </p:cNvPr>
          <p:cNvSpPr>
            <a:spLocks noGrp="1"/>
          </p:cNvSpPr>
          <p:nvPr>
            <p:ph type="ctrTitle"/>
          </p:nvPr>
        </p:nvSpPr>
        <p:spPr/>
        <p:txBody>
          <a:bodyPr/>
          <a:lstStyle/>
          <a:p>
            <a:r>
              <a:rPr lang="de-DE" dirty="0"/>
              <a:t>Ökologisches Projektjahr</a:t>
            </a:r>
          </a:p>
        </p:txBody>
      </p:sp>
      <p:sp>
        <p:nvSpPr>
          <p:cNvPr id="3" name="Untertitel 2">
            <a:extLst>
              <a:ext uri="{FF2B5EF4-FFF2-40B4-BE49-F238E27FC236}">
                <a16:creationId xmlns:a16="http://schemas.microsoft.com/office/drawing/2014/main" id="{6F725C39-BE4A-257C-DC36-8AE9DCDECBE8}"/>
              </a:ext>
            </a:extLst>
          </p:cNvPr>
          <p:cNvSpPr>
            <a:spLocks noGrp="1"/>
          </p:cNvSpPr>
          <p:nvPr>
            <p:ph type="subTitle" idx="1"/>
          </p:nvPr>
        </p:nvSpPr>
        <p:spPr/>
        <p:txBody>
          <a:bodyPr/>
          <a:lstStyle/>
          <a:p>
            <a:r>
              <a:rPr lang="de-DE" dirty="0"/>
              <a:t>Förderung von Projekten im FÖJ und ÖBFD</a:t>
            </a:r>
            <a:br>
              <a:rPr lang="de-DE" dirty="0"/>
            </a:br>
            <a:r>
              <a:rPr lang="de-DE" i="1" dirty="0"/>
              <a:t>ein Projekt des FÖJ-AKTIV e.V.</a:t>
            </a:r>
            <a:endParaRPr lang="de-DE" dirty="0"/>
          </a:p>
          <a:p>
            <a:endParaRPr lang="de-DE" dirty="0"/>
          </a:p>
        </p:txBody>
      </p:sp>
      <p:pic>
        <p:nvPicPr>
          <p:cNvPr id="4" name="Grafik 3" descr="Ein Bild, das Text, Poster, Schrift, Grafiken enthält.&#10;&#10;Automatisch generierte Beschreibung">
            <a:extLst>
              <a:ext uri="{FF2B5EF4-FFF2-40B4-BE49-F238E27FC236}">
                <a16:creationId xmlns:a16="http://schemas.microsoft.com/office/drawing/2014/main" id="{44F10741-EDCC-DEDD-52A1-8CD3E154BDDC}"/>
              </a:ext>
            </a:extLst>
          </p:cNvPr>
          <p:cNvPicPr>
            <a:picLocks noChangeAspect="1"/>
          </p:cNvPicPr>
          <p:nvPr/>
        </p:nvPicPr>
        <p:blipFill>
          <a:blip r:embed="rId2"/>
          <a:stretch>
            <a:fillRect/>
          </a:stretch>
        </p:blipFill>
        <p:spPr>
          <a:xfrm>
            <a:off x="5396869" y="4886061"/>
            <a:ext cx="1091184" cy="1749552"/>
          </a:xfrm>
          <a:prstGeom prst="rect">
            <a:avLst/>
          </a:prstGeom>
        </p:spPr>
      </p:pic>
    </p:spTree>
    <p:extLst>
      <p:ext uri="{BB962C8B-B14F-4D97-AF65-F5344CB8AC3E}">
        <p14:creationId xmlns:p14="http://schemas.microsoft.com/office/powerpoint/2010/main" val="4127870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C6C35-12F4-5714-148D-2278CFCCD990}"/>
              </a:ext>
            </a:extLst>
          </p:cNvPr>
          <p:cNvSpPr>
            <a:spLocks noGrp="1"/>
          </p:cNvSpPr>
          <p:nvPr>
            <p:ph type="title"/>
          </p:nvPr>
        </p:nvSpPr>
        <p:spPr>
          <a:xfrm>
            <a:off x="353417" y="365126"/>
            <a:ext cx="7046624" cy="718680"/>
          </a:xfrm>
        </p:spPr>
        <p:txBody>
          <a:bodyPr/>
          <a:lstStyle/>
          <a:p>
            <a:r>
              <a:rPr lang="de-DE" dirty="0"/>
              <a:t>Entwicklung der Projektidee</a:t>
            </a:r>
          </a:p>
        </p:txBody>
      </p:sp>
      <p:pic>
        <p:nvPicPr>
          <p:cNvPr id="38" name="Grafik 37" descr="Person, die Pullover trägt">
            <a:extLst>
              <a:ext uri="{FF2B5EF4-FFF2-40B4-BE49-F238E27FC236}">
                <a16:creationId xmlns:a16="http://schemas.microsoft.com/office/drawing/2014/main" id="{FEC4FA3D-39B6-FCD9-00E4-A833D37176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797730" y="2899405"/>
            <a:ext cx="1629578" cy="2322756"/>
          </a:xfrm>
          <a:prstGeom prst="rect">
            <a:avLst/>
          </a:prstGeom>
        </p:spPr>
      </p:pic>
      <p:grpSp>
        <p:nvGrpSpPr>
          <p:cNvPr id="3" name="Gruppieren 2">
            <a:extLst>
              <a:ext uri="{FF2B5EF4-FFF2-40B4-BE49-F238E27FC236}">
                <a16:creationId xmlns:a16="http://schemas.microsoft.com/office/drawing/2014/main" id="{700CE568-0B62-45A8-31AD-D27F5B55BCAE}"/>
              </a:ext>
            </a:extLst>
          </p:cNvPr>
          <p:cNvGrpSpPr/>
          <p:nvPr/>
        </p:nvGrpSpPr>
        <p:grpSpPr>
          <a:xfrm>
            <a:off x="9884106" y="1938908"/>
            <a:ext cx="1193896" cy="1193896"/>
            <a:chOff x="2393876" y="1314039"/>
            <a:chExt cx="2907140" cy="2907140"/>
          </a:xfrm>
        </p:grpSpPr>
        <p:pic>
          <p:nvPicPr>
            <p:cNvPr id="27" name="Grafik 26">
              <a:extLst>
                <a:ext uri="{FF2B5EF4-FFF2-40B4-BE49-F238E27FC236}">
                  <a16:creationId xmlns:a16="http://schemas.microsoft.com/office/drawing/2014/main" id="{7109A6CB-B7DA-88A9-A3CD-B9E58BA10E60}"/>
                </a:ext>
              </a:extLst>
            </p:cNvPr>
            <p:cNvPicPr>
              <a:picLocks noChangeAspect="1"/>
            </p:cNvPicPr>
            <p:nvPr/>
          </p:nvPicPr>
          <p:blipFill>
            <a:blip r:embed="rId4"/>
            <a:srcRect/>
            <a:stretch/>
          </p:blipFill>
          <p:spPr>
            <a:xfrm rot="5400000">
              <a:off x="2465219" y="1470927"/>
              <a:ext cx="2690933" cy="2690933"/>
            </a:xfrm>
            <a:prstGeom prst="rect">
              <a:avLst/>
            </a:prstGeom>
          </p:spPr>
        </p:pic>
        <p:pic>
          <p:nvPicPr>
            <p:cNvPr id="39" name="Grafik 38" descr="Eine Glühlampe">
              <a:extLst>
                <a:ext uri="{FF2B5EF4-FFF2-40B4-BE49-F238E27FC236}">
                  <a16:creationId xmlns:a16="http://schemas.microsoft.com/office/drawing/2014/main" id="{3AC63EF7-7E58-C78A-5598-D339A453C6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93876" y="1314039"/>
              <a:ext cx="2907140" cy="2907140"/>
            </a:xfrm>
            <a:prstGeom prst="rect">
              <a:avLst/>
            </a:prstGeom>
          </p:spPr>
        </p:pic>
        <p:pic>
          <p:nvPicPr>
            <p:cNvPr id="40" name="Grafik 39" descr="Eine Glühlampe">
              <a:extLst>
                <a:ext uri="{FF2B5EF4-FFF2-40B4-BE49-F238E27FC236}">
                  <a16:creationId xmlns:a16="http://schemas.microsoft.com/office/drawing/2014/main" id="{37BAE1FA-BE5A-2E22-CC0E-C687EF76F9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93876" y="1314039"/>
              <a:ext cx="2907140" cy="2907140"/>
            </a:xfrm>
            <a:prstGeom prst="rect">
              <a:avLst/>
            </a:prstGeom>
          </p:spPr>
        </p:pic>
      </p:grpSp>
      <p:grpSp>
        <p:nvGrpSpPr>
          <p:cNvPr id="68" name="Gruppieren 67">
            <a:extLst>
              <a:ext uri="{FF2B5EF4-FFF2-40B4-BE49-F238E27FC236}">
                <a16:creationId xmlns:a16="http://schemas.microsoft.com/office/drawing/2014/main" id="{8577F56B-35C0-B021-348D-D8B7CB2D6A9D}"/>
              </a:ext>
            </a:extLst>
          </p:cNvPr>
          <p:cNvGrpSpPr/>
          <p:nvPr/>
        </p:nvGrpSpPr>
        <p:grpSpPr>
          <a:xfrm>
            <a:off x="353417" y="2914139"/>
            <a:ext cx="1464027" cy="1464027"/>
            <a:chOff x="3102034" y="1182754"/>
            <a:chExt cx="1464027" cy="1464027"/>
          </a:xfrm>
        </p:grpSpPr>
        <p:grpSp>
          <p:nvGrpSpPr>
            <p:cNvPr id="69" name="Gruppieren 68">
              <a:extLst>
                <a:ext uri="{FF2B5EF4-FFF2-40B4-BE49-F238E27FC236}">
                  <a16:creationId xmlns:a16="http://schemas.microsoft.com/office/drawing/2014/main" id="{6364A6E7-EBD1-57F3-E4D4-A6D47D699A1B}"/>
                </a:ext>
              </a:extLst>
            </p:cNvPr>
            <p:cNvGrpSpPr/>
            <p:nvPr/>
          </p:nvGrpSpPr>
          <p:grpSpPr>
            <a:xfrm>
              <a:off x="3102034" y="1182754"/>
              <a:ext cx="1464027" cy="1464027"/>
              <a:chOff x="353418" y="1111844"/>
              <a:chExt cx="1464027" cy="1464027"/>
            </a:xfrm>
          </p:grpSpPr>
          <p:pic>
            <p:nvPicPr>
              <p:cNvPr id="72" name="Grafik 71">
                <a:extLst>
                  <a:ext uri="{FF2B5EF4-FFF2-40B4-BE49-F238E27FC236}">
                    <a16:creationId xmlns:a16="http://schemas.microsoft.com/office/drawing/2014/main" id="{2CD66D61-BAAF-FA43-BDB7-864E37380DFE}"/>
                  </a:ext>
                </a:extLst>
              </p:cNvPr>
              <p:cNvPicPr>
                <a:picLocks noChangeAspect="1"/>
              </p:cNvPicPr>
              <p:nvPr/>
            </p:nvPicPr>
            <p:blipFill>
              <a:blip r:embed="rId4"/>
              <a:srcRect/>
              <a:stretch/>
            </p:blipFill>
            <p:spPr>
              <a:xfrm rot="5400000">
                <a:off x="353418" y="1111844"/>
                <a:ext cx="1464027" cy="1464027"/>
              </a:xfrm>
              <a:prstGeom prst="rect">
                <a:avLst/>
              </a:prstGeom>
            </p:spPr>
          </p:pic>
          <p:grpSp>
            <p:nvGrpSpPr>
              <p:cNvPr id="73" name="Gruppieren 72">
                <a:extLst>
                  <a:ext uri="{FF2B5EF4-FFF2-40B4-BE49-F238E27FC236}">
                    <a16:creationId xmlns:a16="http://schemas.microsoft.com/office/drawing/2014/main" id="{1A9075B4-7E87-0104-8E71-BE24429DDF92}"/>
                  </a:ext>
                </a:extLst>
              </p:cNvPr>
              <p:cNvGrpSpPr/>
              <p:nvPr/>
            </p:nvGrpSpPr>
            <p:grpSpPr>
              <a:xfrm>
                <a:off x="507187" y="1657721"/>
                <a:ext cx="405515" cy="405515"/>
                <a:chOff x="2791294" y="3555481"/>
                <a:chExt cx="728679" cy="728679"/>
              </a:xfrm>
            </p:grpSpPr>
            <p:pic>
              <p:nvPicPr>
                <p:cNvPr id="78" name="Grafik 77">
                  <a:extLst>
                    <a:ext uri="{FF2B5EF4-FFF2-40B4-BE49-F238E27FC236}">
                      <a16:creationId xmlns:a16="http://schemas.microsoft.com/office/drawing/2014/main" id="{31C18E90-2968-FFDF-20E8-88AEA5AE7B8B}"/>
                    </a:ext>
                  </a:extLst>
                </p:cNvPr>
                <p:cNvPicPr>
                  <a:picLocks noChangeAspect="1"/>
                </p:cNvPicPr>
                <p:nvPr/>
              </p:nvPicPr>
              <p:blipFill>
                <a:blip r:embed="rId9"/>
                <a:srcRect/>
                <a:stretch/>
              </p:blipFill>
              <p:spPr>
                <a:xfrm rot="5400000">
                  <a:off x="2791294" y="3555481"/>
                  <a:ext cx="728679" cy="728679"/>
                </a:xfrm>
                <a:prstGeom prst="rect">
                  <a:avLst/>
                </a:prstGeom>
              </p:spPr>
            </p:pic>
            <p:pic>
              <p:nvPicPr>
                <p:cNvPr id="79" name="Grafik 78" descr="Haus mit einfarbiger Füllung">
                  <a:extLst>
                    <a:ext uri="{FF2B5EF4-FFF2-40B4-BE49-F238E27FC236}">
                      <a16:creationId xmlns:a16="http://schemas.microsoft.com/office/drawing/2014/main" id="{6BE32284-CA49-8F25-2081-CED594CFFBB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2859638" y="3623823"/>
                  <a:ext cx="591993" cy="591993"/>
                </a:xfrm>
                <a:prstGeom prst="rect">
                  <a:avLst/>
                </a:prstGeom>
              </p:spPr>
            </p:pic>
          </p:grpSp>
          <p:grpSp>
            <p:nvGrpSpPr>
              <p:cNvPr id="74" name="Gruppieren 73">
                <a:extLst>
                  <a:ext uri="{FF2B5EF4-FFF2-40B4-BE49-F238E27FC236}">
                    <a16:creationId xmlns:a16="http://schemas.microsoft.com/office/drawing/2014/main" id="{7862748E-978F-2C75-89E3-9D1DFD6CFBE6}"/>
                  </a:ext>
                </a:extLst>
              </p:cNvPr>
              <p:cNvGrpSpPr/>
              <p:nvPr/>
            </p:nvGrpSpPr>
            <p:grpSpPr>
              <a:xfrm>
                <a:off x="918633" y="2015664"/>
                <a:ext cx="405515" cy="405515"/>
                <a:chOff x="3905168" y="4109776"/>
                <a:chExt cx="728678" cy="728679"/>
              </a:xfrm>
            </p:grpSpPr>
            <p:pic>
              <p:nvPicPr>
                <p:cNvPr id="76" name="Grafik 75">
                  <a:extLst>
                    <a:ext uri="{FF2B5EF4-FFF2-40B4-BE49-F238E27FC236}">
                      <a16:creationId xmlns:a16="http://schemas.microsoft.com/office/drawing/2014/main" id="{17724C91-8887-AFFD-C2B0-85DD24A2C38B}"/>
                    </a:ext>
                  </a:extLst>
                </p:cNvPr>
                <p:cNvPicPr>
                  <a:picLocks noChangeAspect="1"/>
                </p:cNvPicPr>
                <p:nvPr/>
              </p:nvPicPr>
              <p:blipFill>
                <a:blip r:embed="rId9"/>
                <a:srcRect/>
                <a:stretch/>
              </p:blipFill>
              <p:spPr>
                <a:xfrm rot="5400000">
                  <a:off x="3905167" y="4109777"/>
                  <a:ext cx="728679" cy="728678"/>
                </a:xfrm>
                <a:prstGeom prst="rect">
                  <a:avLst/>
                </a:prstGeom>
              </p:spPr>
            </p:pic>
            <p:pic>
              <p:nvPicPr>
                <p:cNvPr id="77" name="Grafik 76" descr="Stadt mit einfarbiger Füllung">
                  <a:extLst>
                    <a:ext uri="{FF2B5EF4-FFF2-40B4-BE49-F238E27FC236}">
                      <a16:creationId xmlns:a16="http://schemas.microsoft.com/office/drawing/2014/main" id="{B6A422B3-3948-2A8D-27F4-30EFF2BAD0AB}"/>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4014323" y="4218928"/>
                  <a:ext cx="524661" cy="524662"/>
                </a:xfrm>
                <a:prstGeom prst="rect">
                  <a:avLst/>
                </a:prstGeom>
              </p:spPr>
            </p:pic>
          </p:grpSp>
          <p:sp>
            <p:nvSpPr>
              <p:cNvPr id="75" name="Textfeld 74">
                <a:extLst>
                  <a:ext uri="{FF2B5EF4-FFF2-40B4-BE49-F238E27FC236}">
                    <a16:creationId xmlns:a16="http://schemas.microsoft.com/office/drawing/2014/main" id="{7D2F64B2-5011-6C52-BFF9-F63145B300D2}"/>
                  </a:ext>
                </a:extLst>
              </p:cNvPr>
              <p:cNvSpPr txBox="1"/>
              <p:nvPr/>
            </p:nvSpPr>
            <p:spPr>
              <a:xfrm>
                <a:off x="434864" y="1361344"/>
                <a:ext cx="1382581" cy="276999"/>
              </a:xfrm>
              <a:prstGeom prst="rect">
                <a:avLst/>
              </a:prstGeom>
              <a:noFill/>
            </p:spPr>
            <p:txBody>
              <a:bodyPr wrap="square" rtlCol="0">
                <a:spAutoFit/>
              </a:bodyPr>
              <a:lstStyle/>
              <a:p>
                <a:pPr algn="ctr"/>
                <a:r>
                  <a:rPr lang="de-DE" sz="1200" dirty="0">
                    <a:solidFill>
                      <a:srgbClr val="B0CCFA"/>
                    </a:solidFill>
                    <a:latin typeface="Atkinson Hyperlegible" pitchFamily="2" charset="0"/>
                    <a:cs typeface="Rubik Light" pitchFamily="2" charset="-79"/>
                  </a:rPr>
                  <a:t>Projektort</a:t>
                </a:r>
                <a:endParaRPr lang="de-DE" sz="1600" dirty="0">
                  <a:solidFill>
                    <a:srgbClr val="B0CCFA"/>
                  </a:solidFill>
                  <a:latin typeface="Atkinson Hyperlegible" pitchFamily="2" charset="0"/>
                  <a:cs typeface="Rubik Light" pitchFamily="2" charset="-79"/>
                </a:endParaRPr>
              </a:p>
            </p:txBody>
          </p:sp>
        </p:grpSp>
        <p:pic>
          <p:nvPicPr>
            <p:cNvPr id="70" name="Grafik 69">
              <a:extLst>
                <a:ext uri="{FF2B5EF4-FFF2-40B4-BE49-F238E27FC236}">
                  <a16:creationId xmlns:a16="http://schemas.microsoft.com/office/drawing/2014/main" id="{E37C0811-DB1D-DB25-F606-DE6305F3F509}"/>
                </a:ext>
              </a:extLst>
            </p:cNvPr>
            <p:cNvPicPr>
              <a:picLocks noChangeAspect="1"/>
            </p:cNvPicPr>
            <p:nvPr/>
          </p:nvPicPr>
          <p:blipFill>
            <a:blip r:embed="rId9"/>
            <a:srcRect/>
            <a:stretch/>
          </p:blipFill>
          <p:spPr>
            <a:xfrm rot="5400000">
              <a:off x="4042390" y="1729498"/>
              <a:ext cx="405515" cy="405515"/>
            </a:xfrm>
            <a:prstGeom prst="rect">
              <a:avLst/>
            </a:prstGeom>
          </p:spPr>
        </p:pic>
        <p:pic>
          <p:nvPicPr>
            <p:cNvPr id="71" name="Grafik 70" descr="Karte mit Ortsmarkierung mit einfarbiger Füllung">
              <a:extLst>
                <a:ext uri="{FF2B5EF4-FFF2-40B4-BE49-F238E27FC236}">
                  <a16:creationId xmlns:a16="http://schemas.microsoft.com/office/drawing/2014/main" id="{7E8B95B0-2B33-A3B9-1EDE-DBD75A2951B8}"/>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4103136" y="1790242"/>
              <a:ext cx="291978" cy="291978"/>
            </a:xfrm>
            <a:prstGeom prst="rect">
              <a:avLst/>
            </a:prstGeom>
          </p:spPr>
        </p:pic>
      </p:grpSp>
      <p:pic>
        <p:nvPicPr>
          <p:cNvPr id="80" name="Grafik 79">
            <a:extLst>
              <a:ext uri="{FF2B5EF4-FFF2-40B4-BE49-F238E27FC236}">
                <a16:creationId xmlns:a16="http://schemas.microsoft.com/office/drawing/2014/main" id="{29D3933E-E860-4BD8-53EB-B30A082E557E}"/>
              </a:ext>
            </a:extLst>
          </p:cNvPr>
          <p:cNvPicPr>
            <a:picLocks noChangeAspect="1"/>
          </p:cNvPicPr>
          <p:nvPr/>
        </p:nvPicPr>
        <p:blipFill>
          <a:blip r:embed="rId9"/>
          <a:srcRect/>
          <a:stretch/>
        </p:blipFill>
        <p:spPr>
          <a:xfrm rot="5400000">
            <a:off x="2379575" y="1586141"/>
            <a:ext cx="4120021" cy="4120021"/>
          </a:xfrm>
          <a:prstGeom prst="rect">
            <a:avLst/>
          </a:prstGeom>
        </p:spPr>
      </p:pic>
      <p:grpSp>
        <p:nvGrpSpPr>
          <p:cNvPr id="81" name="Gruppieren 80">
            <a:extLst>
              <a:ext uri="{FF2B5EF4-FFF2-40B4-BE49-F238E27FC236}">
                <a16:creationId xmlns:a16="http://schemas.microsoft.com/office/drawing/2014/main" id="{4F1E2690-BD57-BA45-0A86-E9CD1C615239}"/>
              </a:ext>
            </a:extLst>
          </p:cNvPr>
          <p:cNvGrpSpPr/>
          <p:nvPr/>
        </p:nvGrpSpPr>
        <p:grpSpPr>
          <a:xfrm>
            <a:off x="2543348" y="3012458"/>
            <a:ext cx="1088337" cy="1390241"/>
            <a:chOff x="2954581" y="3938784"/>
            <a:chExt cx="857886" cy="1095863"/>
          </a:xfrm>
        </p:grpSpPr>
        <p:pic>
          <p:nvPicPr>
            <p:cNvPr id="82" name="Grafik 81">
              <a:extLst>
                <a:ext uri="{FF2B5EF4-FFF2-40B4-BE49-F238E27FC236}">
                  <a16:creationId xmlns:a16="http://schemas.microsoft.com/office/drawing/2014/main" id="{524BE4BD-BA6F-7578-78B2-321E78157E98}"/>
                </a:ext>
              </a:extLst>
            </p:cNvPr>
            <p:cNvPicPr>
              <a:picLocks noChangeAspect="1"/>
            </p:cNvPicPr>
            <p:nvPr/>
          </p:nvPicPr>
          <p:blipFill>
            <a:blip r:embed="rId4"/>
            <a:srcRect/>
            <a:stretch/>
          </p:blipFill>
          <p:spPr>
            <a:xfrm rot="5400000">
              <a:off x="3020633" y="3938784"/>
              <a:ext cx="728679" cy="728679"/>
            </a:xfrm>
            <a:prstGeom prst="rect">
              <a:avLst/>
            </a:prstGeom>
          </p:spPr>
        </p:pic>
        <p:pic>
          <p:nvPicPr>
            <p:cNvPr id="83" name="Grafik 82" descr="Säge mit einfarbiger Füllung">
              <a:extLst>
                <a:ext uri="{FF2B5EF4-FFF2-40B4-BE49-F238E27FC236}">
                  <a16:creationId xmlns:a16="http://schemas.microsoft.com/office/drawing/2014/main" id="{C65F9960-AEA2-F575-CBAA-570BC7AC8F81}"/>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3088976" y="4007127"/>
              <a:ext cx="591992" cy="591992"/>
            </a:xfrm>
            <a:prstGeom prst="rect">
              <a:avLst/>
            </a:prstGeom>
          </p:spPr>
        </p:pic>
        <p:sp>
          <p:nvSpPr>
            <p:cNvPr id="84" name="Textfeld 83">
              <a:extLst>
                <a:ext uri="{FF2B5EF4-FFF2-40B4-BE49-F238E27FC236}">
                  <a16:creationId xmlns:a16="http://schemas.microsoft.com/office/drawing/2014/main" id="{8A89F612-E4BC-20DA-06B5-35AA18F3473D}"/>
                </a:ext>
              </a:extLst>
            </p:cNvPr>
            <p:cNvSpPr txBox="1"/>
            <p:nvPr/>
          </p:nvSpPr>
          <p:spPr>
            <a:xfrm>
              <a:off x="2954581" y="4622217"/>
              <a:ext cx="857886" cy="412430"/>
            </a:xfrm>
            <a:prstGeom prst="rect">
              <a:avLst/>
            </a:prstGeom>
            <a:noFill/>
          </p:spPr>
          <p:txBody>
            <a:bodyPr wrap="square" rtlCol="0">
              <a:spAutoFit/>
            </a:bodyPr>
            <a:lstStyle/>
            <a:p>
              <a:pPr algn="ctr"/>
              <a:r>
                <a:rPr lang="de-DE" sz="1400" dirty="0">
                  <a:solidFill>
                    <a:srgbClr val="2F4466"/>
                  </a:solidFill>
                  <a:latin typeface="Rubik Light" pitchFamily="2" charset="-79"/>
                  <a:cs typeface="Rubik Light" pitchFamily="2" charset="-79"/>
                </a:rPr>
                <a:t>Handwerk-</a:t>
              </a:r>
            </a:p>
            <a:p>
              <a:pPr algn="ctr"/>
              <a:r>
                <a:rPr lang="de-DE" sz="1400" dirty="0">
                  <a:solidFill>
                    <a:srgbClr val="2F4466"/>
                  </a:solidFill>
                  <a:latin typeface="Rubik Light" pitchFamily="2" charset="-79"/>
                  <a:cs typeface="Rubik Light" pitchFamily="2" charset="-79"/>
                </a:rPr>
                <a:t>Projekt</a:t>
              </a:r>
            </a:p>
          </p:txBody>
        </p:sp>
      </p:grpSp>
      <p:grpSp>
        <p:nvGrpSpPr>
          <p:cNvPr id="85" name="Gruppieren 84">
            <a:extLst>
              <a:ext uri="{FF2B5EF4-FFF2-40B4-BE49-F238E27FC236}">
                <a16:creationId xmlns:a16="http://schemas.microsoft.com/office/drawing/2014/main" id="{FBD5DD62-9E12-E32C-FAFD-100BD8C63C74}"/>
              </a:ext>
            </a:extLst>
          </p:cNvPr>
          <p:cNvGrpSpPr/>
          <p:nvPr/>
        </p:nvGrpSpPr>
        <p:grpSpPr>
          <a:xfrm>
            <a:off x="4210180" y="3012458"/>
            <a:ext cx="1339859" cy="1393432"/>
            <a:chOff x="4260379" y="3849884"/>
            <a:chExt cx="1056149" cy="1098378"/>
          </a:xfrm>
        </p:grpSpPr>
        <p:pic>
          <p:nvPicPr>
            <p:cNvPr id="86" name="Grafik 85">
              <a:extLst>
                <a:ext uri="{FF2B5EF4-FFF2-40B4-BE49-F238E27FC236}">
                  <a16:creationId xmlns:a16="http://schemas.microsoft.com/office/drawing/2014/main" id="{AFB5500E-0D9F-D2D0-1D51-799AFCD2A2EA}"/>
                </a:ext>
              </a:extLst>
            </p:cNvPr>
            <p:cNvPicPr>
              <a:picLocks noChangeAspect="1"/>
            </p:cNvPicPr>
            <p:nvPr/>
          </p:nvPicPr>
          <p:blipFill>
            <a:blip r:embed="rId4"/>
            <a:srcRect/>
            <a:stretch/>
          </p:blipFill>
          <p:spPr>
            <a:xfrm rot="5400000">
              <a:off x="4379044" y="3849884"/>
              <a:ext cx="728679" cy="728679"/>
            </a:xfrm>
            <a:prstGeom prst="rect">
              <a:avLst/>
            </a:prstGeom>
          </p:spPr>
        </p:pic>
        <p:pic>
          <p:nvPicPr>
            <p:cNvPr id="87" name="Grafik 86" descr="Videokamera mit einfarbiger Füllung">
              <a:extLst>
                <a:ext uri="{FF2B5EF4-FFF2-40B4-BE49-F238E27FC236}">
                  <a16:creationId xmlns:a16="http://schemas.microsoft.com/office/drawing/2014/main" id="{09BEBDFF-F86A-69E9-CB2D-F3B81CB2A854}"/>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4488194" y="3959034"/>
              <a:ext cx="524663" cy="524663"/>
            </a:xfrm>
            <a:prstGeom prst="rect">
              <a:avLst/>
            </a:prstGeom>
          </p:spPr>
        </p:pic>
        <p:sp>
          <p:nvSpPr>
            <p:cNvPr id="88" name="Textfeld 87">
              <a:extLst>
                <a:ext uri="{FF2B5EF4-FFF2-40B4-BE49-F238E27FC236}">
                  <a16:creationId xmlns:a16="http://schemas.microsoft.com/office/drawing/2014/main" id="{B7189F1D-23B5-2537-111A-A33D9B2C1155}"/>
                </a:ext>
              </a:extLst>
            </p:cNvPr>
            <p:cNvSpPr txBox="1"/>
            <p:nvPr/>
          </p:nvSpPr>
          <p:spPr>
            <a:xfrm>
              <a:off x="4260379" y="4535832"/>
              <a:ext cx="1056149" cy="412430"/>
            </a:xfrm>
            <a:prstGeom prst="rect">
              <a:avLst/>
            </a:prstGeom>
            <a:noFill/>
          </p:spPr>
          <p:txBody>
            <a:bodyPr wrap="square" rtlCol="0">
              <a:spAutoFit/>
            </a:bodyPr>
            <a:lstStyle/>
            <a:p>
              <a:pPr algn="ctr"/>
              <a:r>
                <a:rPr lang="de-DE" sz="1400" dirty="0">
                  <a:solidFill>
                    <a:srgbClr val="2F4466"/>
                  </a:solidFill>
                  <a:latin typeface="Rubik Light" pitchFamily="2" charset="-79"/>
                  <a:cs typeface="Rubik Light" pitchFamily="2" charset="-79"/>
                </a:rPr>
                <a:t>Medien-</a:t>
              </a:r>
              <a:br>
                <a:rPr lang="de-DE" sz="1400" dirty="0">
                  <a:solidFill>
                    <a:srgbClr val="2F4466"/>
                  </a:solidFill>
                  <a:latin typeface="Rubik Light" pitchFamily="2" charset="-79"/>
                  <a:cs typeface="Rubik Light" pitchFamily="2" charset="-79"/>
                </a:rPr>
              </a:br>
              <a:r>
                <a:rPr lang="de-DE" sz="1400" dirty="0">
                  <a:solidFill>
                    <a:srgbClr val="2F4466"/>
                  </a:solidFill>
                  <a:latin typeface="Rubik Light" pitchFamily="2" charset="-79"/>
                  <a:cs typeface="Rubik Light" pitchFamily="2" charset="-79"/>
                </a:rPr>
                <a:t>Projekt</a:t>
              </a:r>
            </a:p>
          </p:txBody>
        </p:sp>
      </p:grpSp>
      <p:sp>
        <p:nvSpPr>
          <p:cNvPr id="89" name="Textfeld 88">
            <a:extLst>
              <a:ext uri="{FF2B5EF4-FFF2-40B4-BE49-F238E27FC236}">
                <a16:creationId xmlns:a16="http://schemas.microsoft.com/office/drawing/2014/main" id="{67E4DB93-3066-3012-4C6B-1536D2953419}"/>
              </a:ext>
            </a:extLst>
          </p:cNvPr>
          <p:cNvSpPr txBox="1"/>
          <p:nvPr/>
        </p:nvSpPr>
        <p:spPr>
          <a:xfrm>
            <a:off x="3001022" y="2413131"/>
            <a:ext cx="3151762" cy="461665"/>
          </a:xfrm>
          <a:prstGeom prst="rect">
            <a:avLst/>
          </a:prstGeom>
          <a:noFill/>
        </p:spPr>
        <p:txBody>
          <a:bodyPr wrap="square" rtlCol="0">
            <a:spAutoFit/>
          </a:bodyPr>
          <a:lstStyle/>
          <a:p>
            <a:pPr algn="ctr"/>
            <a:r>
              <a:rPr lang="de-DE" sz="2400" b="1" dirty="0">
                <a:solidFill>
                  <a:srgbClr val="2F4466"/>
                </a:solidFill>
                <a:latin typeface="Atkinson Hyperlegible" pitchFamily="2" charset="0"/>
                <a:cs typeface="Rubik Light" pitchFamily="2" charset="-79"/>
              </a:rPr>
              <a:t>Projektbereich</a:t>
            </a:r>
          </a:p>
        </p:txBody>
      </p:sp>
      <p:grpSp>
        <p:nvGrpSpPr>
          <p:cNvPr id="90" name="Gruppieren 89">
            <a:extLst>
              <a:ext uri="{FF2B5EF4-FFF2-40B4-BE49-F238E27FC236}">
                <a16:creationId xmlns:a16="http://schemas.microsoft.com/office/drawing/2014/main" id="{29BF54A4-B9D2-C653-8802-0E71A2FFA7B7}"/>
              </a:ext>
            </a:extLst>
          </p:cNvPr>
          <p:cNvGrpSpPr/>
          <p:nvPr/>
        </p:nvGrpSpPr>
        <p:grpSpPr>
          <a:xfrm>
            <a:off x="3434564" y="3861459"/>
            <a:ext cx="1238879" cy="1390241"/>
            <a:chOff x="2954580" y="3938784"/>
            <a:chExt cx="976551" cy="1095863"/>
          </a:xfrm>
        </p:grpSpPr>
        <p:pic>
          <p:nvPicPr>
            <p:cNvPr id="91" name="Grafik 90">
              <a:extLst>
                <a:ext uri="{FF2B5EF4-FFF2-40B4-BE49-F238E27FC236}">
                  <a16:creationId xmlns:a16="http://schemas.microsoft.com/office/drawing/2014/main" id="{4144C089-1122-F8F7-279D-77E0E04348B7}"/>
                </a:ext>
              </a:extLst>
            </p:cNvPr>
            <p:cNvPicPr>
              <a:picLocks noChangeAspect="1"/>
            </p:cNvPicPr>
            <p:nvPr/>
          </p:nvPicPr>
          <p:blipFill>
            <a:blip r:embed="rId4"/>
            <a:srcRect/>
            <a:stretch/>
          </p:blipFill>
          <p:spPr>
            <a:xfrm rot="5400000">
              <a:off x="3020633" y="3938784"/>
              <a:ext cx="728679" cy="728679"/>
            </a:xfrm>
            <a:prstGeom prst="rect">
              <a:avLst/>
            </a:prstGeom>
          </p:spPr>
        </p:pic>
        <p:pic>
          <p:nvPicPr>
            <p:cNvPr id="92" name="Grafik 91" descr="Tafel mit einfarbiger Füllung">
              <a:extLst>
                <a:ext uri="{FF2B5EF4-FFF2-40B4-BE49-F238E27FC236}">
                  <a16:creationId xmlns:a16="http://schemas.microsoft.com/office/drawing/2014/main" id="{F46EBA66-51D4-352F-AE19-408B087EEDD8}"/>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3088976" y="4007127"/>
              <a:ext cx="591992" cy="591992"/>
            </a:xfrm>
            <a:prstGeom prst="rect">
              <a:avLst/>
            </a:prstGeom>
          </p:spPr>
        </p:pic>
        <p:sp>
          <p:nvSpPr>
            <p:cNvPr id="93" name="Textfeld 92">
              <a:extLst>
                <a:ext uri="{FF2B5EF4-FFF2-40B4-BE49-F238E27FC236}">
                  <a16:creationId xmlns:a16="http://schemas.microsoft.com/office/drawing/2014/main" id="{581AACB0-0543-6CC4-6269-8B06154AD8C3}"/>
                </a:ext>
              </a:extLst>
            </p:cNvPr>
            <p:cNvSpPr txBox="1"/>
            <p:nvPr/>
          </p:nvSpPr>
          <p:spPr>
            <a:xfrm>
              <a:off x="2954580" y="4622217"/>
              <a:ext cx="976551" cy="412430"/>
            </a:xfrm>
            <a:prstGeom prst="rect">
              <a:avLst/>
            </a:prstGeom>
            <a:noFill/>
          </p:spPr>
          <p:txBody>
            <a:bodyPr wrap="square" rtlCol="0">
              <a:spAutoFit/>
            </a:bodyPr>
            <a:lstStyle/>
            <a:p>
              <a:pPr algn="ctr"/>
              <a:r>
                <a:rPr lang="de-DE" sz="1400" dirty="0" err="1">
                  <a:solidFill>
                    <a:srgbClr val="2F4466"/>
                  </a:solidFill>
                  <a:latin typeface="Rubik Light" pitchFamily="2" charset="-79"/>
                  <a:cs typeface="Rubik Light" pitchFamily="2" charset="-79"/>
                </a:rPr>
                <a:t>Bildungsver-anstaltung</a:t>
              </a:r>
              <a:endParaRPr lang="de-DE" sz="1400" dirty="0">
                <a:solidFill>
                  <a:srgbClr val="2F4466"/>
                </a:solidFill>
                <a:latin typeface="Rubik Light" pitchFamily="2" charset="-79"/>
                <a:cs typeface="Rubik Light" pitchFamily="2" charset="-79"/>
              </a:endParaRPr>
            </a:p>
          </p:txBody>
        </p:sp>
      </p:grpSp>
      <p:grpSp>
        <p:nvGrpSpPr>
          <p:cNvPr id="22" name="Gruppieren 21">
            <a:extLst>
              <a:ext uri="{FF2B5EF4-FFF2-40B4-BE49-F238E27FC236}">
                <a16:creationId xmlns:a16="http://schemas.microsoft.com/office/drawing/2014/main" id="{9BBD8130-2A31-5F15-A036-6DEF135894BC}"/>
              </a:ext>
            </a:extLst>
          </p:cNvPr>
          <p:cNvGrpSpPr/>
          <p:nvPr/>
        </p:nvGrpSpPr>
        <p:grpSpPr>
          <a:xfrm>
            <a:off x="5197912" y="3861459"/>
            <a:ext cx="1238879" cy="1390241"/>
            <a:chOff x="2954580" y="3938784"/>
            <a:chExt cx="976551" cy="1095863"/>
          </a:xfrm>
        </p:grpSpPr>
        <p:pic>
          <p:nvPicPr>
            <p:cNvPr id="23" name="Grafik 22">
              <a:extLst>
                <a:ext uri="{FF2B5EF4-FFF2-40B4-BE49-F238E27FC236}">
                  <a16:creationId xmlns:a16="http://schemas.microsoft.com/office/drawing/2014/main" id="{AE388567-9215-AC03-6A41-E8CA43468416}"/>
                </a:ext>
              </a:extLst>
            </p:cNvPr>
            <p:cNvPicPr>
              <a:picLocks noChangeAspect="1"/>
            </p:cNvPicPr>
            <p:nvPr/>
          </p:nvPicPr>
          <p:blipFill>
            <a:blip r:embed="rId4"/>
            <a:srcRect/>
            <a:stretch/>
          </p:blipFill>
          <p:spPr>
            <a:xfrm rot="5400000">
              <a:off x="3020633" y="3938784"/>
              <a:ext cx="728679" cy="728679"/>
            </a:xfrm>
            <a:prstGeom prst="rect">
              <a:avLst/>
            </a:prstGeom>
          </p:spPr>
        </p:pic>
        <p:pic>
          <p:nvPicPr>
            <p:cNvPr id="26" name="Grafik 25" descr="Pflanzen bewässern mit einfarbiger Füllung">
              <a:extLst>
                <a:ext uri="{FF2B5EF4-FFF2-40B4-BE49-F238E27FC236}">
                  <a16:creationId xmlns:a16="http://schemas.microsoft.com/office/drawing/2014/main" id="{E8F0D987-8B48-971E-C7E2-6C2B1299D4B5}"/>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3121898" y="4034042"/>
              <a:ext cx="553063" cy="553063"/>
            </a:xfrm>
            <a:prstGeom prst="rect">
              <a:avLst/>
            </a:prstGeom>
          </p:spPr>
        </p:pic>
        <p:sp>
          <p:nvSpPr>
            <p:cNvPr id="29" name="Textfeld 28">
              <a:extLst>
                <a:ext uri="{FF2B5EF4-FFF2-40B4-BE49-F238E27FC236}">
                  <a16:creationId xmlns:a16="http://schemas.microsoft.com/office/drawing/2014/main" id="{E8C61265-DE5B-3170-8822-D7ED41FAE6FA}"/>
                </a:ext>
              </a:extLst>
            </p:cNvPr>
            <p:cNvSpPr txBox="1"/>
            <p:nvPr/>
          </p:nvSpPr>
          <p:spPr>
            <a:xfrm>
              <a:off x="2954580" y="4622217"/>
              <a:ext cx="976551" cy="412430"/>
            </a:xfrm>
            <a:prstGeom prst="rect">
              <a:avLst/>
            </a:prstGeom>
            <a:noFill/>
          </p:spPr>
          <p:txBody>
            <a:bodyPr wrap="square" rtlCol="0">
              <a:spAutoFit/>
            </a:bodyPr>
            <a:lstStyle/>
            <a:p>
              <a:pPr algn="ctr"/>
              <a:r>
                <a:rPr lang="de-DE" sz="1400" dirty="0">
                  <a:solidFill>
                    <a:srgbClr val="2F4466"/>
                  </a:solidFill>
                  <a:latin typeface="Rubik Light" pitchFamily="2" charset="-79"/>
                  <a:cs typeface="Rubik Light" pitchFamily="2" charset="-79"/>
                </a:rPr>
                <a:t>Natur-</a:t>
              </a:r>
              <a:br>
                <a:rPr lang="de-DE" sz="1400" dirty="0">
                  <a:solidFill>
                    <a:srgbClr val="2F4466"/>
                  </a:solidFill>
                  <a:latin typeface="Rubik Light" pitchFamily="2" charset="-79"/>
                  <a:cs typeface="Rubik Light" pitchFamily="2" charset="-79"/>
                </a:rPr>
              </a:br>
              <a:r>
                <a:rPr lang="de-DE" sz="1400" dirty="0" err="1">
                  <a:solidFill>
                    <a:srgbClr val="2F4466"/>
                  </a:solidFill>
                  <a:latin typeface="Rubik Light" pitchFamily="2" charset="-79"/>
                  <a:cs typeface="Rubik Light" pitchFamily="2" charset="-79"/>
                </a:rPr>
                <a:t>projekt</a:t>
              </a:r>
              <a:endParaRPr lang="de-DE" sz="1400" dirty="0">
                <a:solidFill>
                  <a:srgbClr val="2F4466"/>
                </a:solidFill>
                <a:latin typeface="Rubik Light" pitchFamily="2" charset="-79"/>
                <a:cs typeface="Rubik Light" pitchFamily="2" charset="-79"/>
              </a:endParaRPr>
            </a:p>
          </p:txBody>
        </p:sp>
      </p:grpSp>
      <p:grpSp>
        <p:nvGrpSpPr>
          <p:cNvPr id="43" name="Gruppieren 42">
            <a:extLst>
              <a:ext uri="{FF2B5EF4-FFF2-40B4-BE49-F238E27FC236}">
                <a16:creationId xmlns:a16="http://schemas.microsoft.com/office/drawing/2014/main" id="{EF90A635-3EE7-0525-3200-653BCFBF7377}"/>
              </a:ext>
            </a:extLst>
          </p:cNvPr>
          <p:cNvGrpSpPr/>
          <p:nvPr/>
        </p:nvGrpSpPr>
        <p:grpSpPr>
          <a:xfrm>
            <a:off x="353417" y="1182754"/>
            <a:ext cx="1464027" cy="1464027"/>
            <a:chOff x="353418" y="1111844"/>
            <a:chExt cx="1464027" cy="1464027"/>
          </a:xfrm>
        </p:grpSpPr>
        <p:pic>
          <p:nvPicPr>
            <p:cNvPr id="44" name="Grafik 43">
              <a:extLst>
                <a:ext uri="{FF2B5EF4-FFF2-40B4-BE49-F238E27FC236}">
                  <a16:creationId xmlns:a16="http://schemas.microsoft.com/office/drawing/2014/main" id="{A0803CD5-64C3-6185-ADFB-7B8725070E94}"/>
                </a:ext>
              </a:extLst>
            </p:cNvPr>
            <p:cNvPicPr>
              <a:picLocks noChangeAspect="1"/>
            </p:cNvPicPr>
            <p:nvPr/>
          </p:nvPicPr>
          <p:blipFill>
            <a:blip r:embed="rId4"/>
            <a:srcRect/>
            <a:stretch/>
          </p:blipFill>
          <p:spPr>
            <a:xfrm rot="5400000">
              <a:off x="353418" y="1111844"/>
              <a:ext cx="1464027" cy="1464027"/>
            </a:xfrm>
            <a:prstGeom prst="rect">
              <a:avLst/>
            </a:prstGeom>
          </p:spPr>
        </p:pic>
        <p:grpSp>
          <p:nvGrpSpPr>
            <p:cNvPr id="45" name="Gruppieren 44">
              <a:extLst>
                <a:ext uri="{FF2B5EF4-FFF2-40B4-BE49-F238E27FC236}">
                  <a16:creationId xmlns:a16="http://schemas.microsoft.com/office/drawing/2014/main" id="{3E2ABF40-76F5-D1A6-73D9-D4994DA17CB8}"/>
                </a:ext>
              </a:extLst>
            </p:cNvPr>
            <p:cNvGrpSpPr/>
            <p:nvPr/>
          </p:nvGrpSpPr>
          <p:grpSpPr>
            <a:xfrm>
              <a:off x="634815" y="1871032"/>
              <a:ext cx="405515" cy="405515"/>
              <a:chOff x="3020633" y="3938784"/>
              <a:chExt cx="728679" cy="728679"/>
            </a:xfrm>
          </p:grpSpPr>
          <p:pic>
            <p:nvPicPr>
              <p:cNvPr id="53" name="Grafik 52">
                <a:extLst>
                  <a:ext uri="{FF2B5EF4-FFF2-40B4-BE49-F238E27FC236}">
                    <a16:creationId xmlns:a16="http://schemas.microsoft.com/office/drawing/2014/main" id="{96B226FB-9FD7-E414-5EB4-2BAAF08D6F94}"/>
                  </a:ext>
                </a:extLst>
              </p:cNvPr>
              <p:cNvPicPr>
                <a:picLocks noChangeAspect="1"/>
              </p:cNvPicPr>
              <p:nvPr/>
            </p:nvPicPr>
            <p:blipFill>
              <a:blip r:embed="rId9"/>
              <a:srcRect/>
              <a:stretch/>
            </p:blipFill>
            <p:spPr>
              <a:xfrm rot="5400000">
                <a:off x="3020633" y="3938784"/>
                <a:ext cx="728679" cy="728679"/>
              </a:xfrm>
              <a:prstGeom prst="rect">
                <a:avLst/>
              </a:prstGeom>
            </p:spPr>
          </p:pic>
          <p:pic>
            <p:nvPicPr>
              <p:cNvPr id="54" name="Grafik 53" descr="Benutzer mit einfarbiger Füllung">
                <a:extLst>
                  <a:ext uri="{FF2B5EF4-FFF2-40B4-BE49-F238E27FC236}">
                    <a16:creationId xmlns:a16="http://schemas.microsoft.com/office/drawing/2014/main" id="{352394D4-953B-57A2-D52B-01C98C44A58A}"/>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088976" y="4007127"/>
                <a:ext cx="591992" cy="591992"/>
              </a:xfrm>
              <a:prstGeom prst="rect">
                <a:avLst/>
              </a:prstGeom>
            </p:spPr>
          </p:pic>
        </p:grpSp>
        <p:grpSp>
          <p:nvGrpSpPr>
            <p:cNvPr id="48" name="Gruppieren 47">
              <a:extLst>
                <a:ext uri="{FF2B5EF4-FFF2-40B4-BE49-F238E27FC236}">
                  <a16:creationId xmlns:a16="http://schemas.microsoft.com/office/drawing/2014/main" id="{FB1929BB-DC35-C724-2CB7-B96C1FB61E4A}"/>
                </a:ext>
              </a:extLst>
            </p:cNvPr>
            <p:cNvGrpSpPr/>
            <p:nvPr/>
          </p:nvGrpSpPr>
          <p:grpSpPr>
            <a:xfrm>
              <a:off x="1182345" y="1871032"/>
              <a:ext cx="405515" cy="405515"/>
              <a:chOff x="4379044" y="3849884"/>
              <a:chExt cx="728679" cy="728679"/>
            </a:xfrm>
          </p:grpSpPr>
          <p:pic>
            <p:nvPicPr>
              <p:cNvPr id="51" name="Grafik 50">
                <a:extLst>
                  <a:ext uri="{FF2B5EF4-FFF2-40B4-BE49-F238E27FC236}">
                    <a16:creationId xmlns:a16="http://schemas.microsoft.com/office/drawing/2014/main" id="{C7F01863-C9B2-364F-BC38-5CBE78C93C49}"/>
                  </a:ext>
                </a:extLst>
              </p:cNvPr>
              <p:cNvPicPr>
                <a:picLocks noChangeAspect="1"/>
              </p:cNvPicPr>
              <p:nvPr/>
            </p:nvPicPr>
            <p:blipFill>
              <a:blip r:embed="rId9"/>
              <a:srcRect/>
              <a:stretch/>
            </p:blipFill>
            <p:spPr>
              <a:xfrm rot="5400000">
                <a:off x="4379044" y="3849884"/>
                <a:ext cx="728679" cy="728679"/>
              </a:xfrm>
              <a:prstGeom prst="rect">
                <a:avLst/>
              </a:prstGeom>
            </p:spPr>
          </p:pic>
          <p:pic>
            <p:nvPicPr>
              <p:cNvPr id="52" name="Grafik 51" descr="Gruppe von Männern mit einfarbiger Füllung">
                <a:extLst>
                  <a:ext uri="{FF2B5EF4-FFF2-40B4-BE49-F238E27FC236}">
                    <a16:creationId xmlns:a16="http://schemas.microsoft.com/office/drawing/2014/main" id="{C4390602-A492-7F90-A43E-7873029C4E6F}"/>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4488194" y="3959034"/>
                <a:ext cx="524663" cy="524663"/>
              </a:xfrm>
              <a:prstGeom prst="rect">
                <a:avLst/>
              </a:prstGeom>
            </p:spPr>
          </p:pic>
        </p:grpSp>
        <p:sp>
          <p:nvSpPr>
            <p:cNvPr id="50" name="Textfeld 49">
              <a:extLst>
                <a:ext uri="{FF2B5EF4-FFF2-40B4-BE49-F238E27FC236}">
                  <a16:creationId xmlns:a16="http://schemas.microsoft.com/office/drawing/2014/main" id="{0C527686-90DA-8136-D709-9EA0C65691F4}"/>
                </a:ext>
              </a:extLst>
            </p:cNvPr>
            <p:cNvSpPr txBox="1"/>
            <p:nvPr/>
          </p:nvSpPr>
          <p:spPr>
            <a:xfrm>
              <a:off x="434864" y="1361344"/>
              <a:ext cx="1382581" cy="461665"/>
            </a:xfrm>
            <a:prstGeom prst="rect">
              <a:avLst/>
            </a:prstGeom>
            <a:noFill/>
          </p:spPr>
          <p:txBody>
            <a:bodyPr wrap="square" rtlCol="0">
              <a:spAutoFit/>
            </a:bodyPr>
            <a:lstStyle/>
            <a:p>
              <a:pPr algn="ctr"/>
              <a:r>
                <a:rPr lang="de-DE" sz="1200" dirty="0" err="1">
                  <a:solidFill>
                    <a:srgbClr val="B0CCFA"/>
                  </a:solidFill>
                  <a:latin typeface="Atkinson Hyperlegible" pitchFamily="2" charset="0"/>
                  <a:cs typeface="Rubik Light" pitchFamily="2" charset="-79"/>
                </a:rPr>
                <a:t>Projektver-antwortliche</a:t>
              </a:r>
              <a:endParaRPr lang="de-DE" sz="1600" dirty="0">
                <a:solidFill>
                  <a:srgbClr val="B0CCFA"/>
                </a:solidFill>
                <a:latin typeface="Atkinson Hyperlegible" pitchFamily="2" charset="0"/>
                <a:cs typeface="Rubik Light" pitchFamily="2" charset="-79"/>
              </a:endParaRPr>
            </a:p>
          </p:txBody>
        </p:sp>
      </p:grpSp>
      <p:cxnSp>
        <p:nvCxnSpPr>
          <p:cNvPr id="55" name="Gerader Verbinder 54">
            <a:extLst>
              <a:ext uri="{FF2B5EF4-FFF2-40B4-BE49-F238E27FC236}">
                <a16:creationId xmlns:a16="http://schemas.microsoft.com/office/drawing/2014/main" id="{6A4001BD-666B-BC45-B944-BC0AFCC023C3}"/>
              </a:ext>
            </a:extLst>
          </p:cNvPr>
          <p:cNvCxnSpPr>
            <a:cxnSpLocks/>
          </p:cNvCxnSpPr>
          <p:nvPr/>
        </p:nvCxnSpPr>
        <p:spPr>
          <a:xfrm>
            <a:off x="6872140" y="6140824"/>
            <a:ext cx="5175316" cy="0"/>
          </a:xfrm>
          <a:prstGeom prst="line">
            <a:avLst/>
          </a:prstGeom>
          <a:ln w="76200" cap="rnd">
            <a:solidFill>
              <a:srgbClr val="B0CCFA"/>
            </a:solidFill>
            <a:tailEnd type="stealth"/>
          </a:ln>
        </p:spPr>
        <p:style>
          <a:lnRef idx="1">
            <a:schemeClr val="accent1"/>
          </a:lnRef>
          <a:fillRef idx="0">
            <a:schemeClr val="accent1"/>
          </a:fillRef>
          <a:effectRef idx="0">
            <a:schemeClr val="accent1"/>
          </a:effectRef>
          <a:fontRef idx="minor">
            <a:schemeClr val="tx1"/>
          </a:fontRef>
        </p:style>
      </p:cxnSp>
      <p:grpSp>
        <p:nvGrpSpPr>
          <p:cNvPr id="56" name="Gruppieren 55">
            <a:extLst>
              <a:ext uri="{FF2B5EF4-FFF2-40B4-BE49-F238E27FC236}">
                <a16:creationId xmlns:a16="http://schemas.microsoft.com/office/drawing/2014/main" id="{F5427D4D-DE7E-602F-AB61-803DF23CE216}"/>
              </a:ext>
            </a:extLst>
          </p:cNvPr>
          <p:cNvGrpSpPr/>
          <p:nvPr/>
        </p:nvGrpSpPr>
        <p:grpSpPr>
          <a:xfrm>
            <a:off x="7125975" y="5802094"/>
            <a:ext cx="670993" cy="670993"/>
            <a:chOff x="7086314" y="5802094"/>
            <a:chExt cx="670993" cy="670993"/>
          </a:xfrm>
        </p:grpSpPr>
        <p:pic>
          <p:nvPicPr>
            <p:cNvPr id="57" name="Grafik 56">
              <a:extLst>
                <a:ext uri="{FF2B5EF4-FFF2-40B4-BE49-F238E27FC236}">
                  <a16:creationId xmlns:a16="http://schemas.microsoft.com/office/drawing/2014/main" id="{1506CFCD-2964-F191-4278-8BB846A2E075}"/>
                </a:ext>
              </a:extLst>
            </p:cNvPr>
            <p:cNvPicPr>
              <a:picLocks noChangeAspect="1"/>
            </p:cNvPicPr>
            <p:nvPr/>
          </p:nvPicPr>
          <p:blipFill>
            <a:blip r:embed="rId28"/>
            <a:srcRect/>
            <a:stretch/>
          </p:blipFill>
          <p:spPr>
            <a:xfrm rot="5400000">
              <a:off x="7086314" y="5802094"/>
              <a:ext cx="670993" cy="670993"/>
            </a:xfrm>
            <a:prstGeom prst="rect">
              <a:avLst/>
            </a:prstGeom>
          </p:spPr>
        </p:pic>
        <p:sp>
          <p:nvSpPr>
            <p:cNvPr id="58" name="Textfeld 57">
              <a:extLst>
                <a:ext uri="{FF2B5EF4-FFF2-40B4-BE49-F238E27FC236}">
                  <a16:creationId xmlns:a16="http://schemas.microsoft.com/office/drawing/2014/main" id="{C84E6C67-10E5-3FBF-316B-1768DB4A6CD9}"/>
                </a:ext>
              </a:extLst>
            </p:cNvPr>
            <p:cNvSpPr txBox="1"/>
            <p:nvPr/>
          </p:nvSpPr>
          <p:spPr>
            <a:xfrm>
              <a:off x="7236897" y="5845202"/>
              <a:ext cx="326964" cy="584775"/>
            </a:xfrm>
            <a:prstGeom prst="rect">
              <a:avLst/>
            </a:prstGeom>
            <a:noFill/>
          </p:spPr>
          <p:txBody>
            <a:bodyPr wrap="square" rtlCol="0">
              <a:spAutoFit/>
            </a:bodyPr>
            <a:lstStyle/>
            <a:p>
              <a:r>
                <a:rPr lang="de-DE" sz="3200" b="1" dirty="0">
                  <a:solidFill>
                    <a:srgbClr val="B0CCFA"/>
                  </a:solidFill>
                  <a:latin typeface="Rubik Light" pitchFamily="2" charset="-79"/>
                  <a:cs typeface="Rubik Light" pitchFamily="2" charset="-79"/>
                </a:rPr>
                <a:t>1</a:t>
              </a:r>
            </a:p>
          </p:txBody>
        </p:sp>
      </p:grpSp>
      <p:grpSp>
        <p:nvGrpSpPr>
          <p:cNvPr id="95" name="Gruppieren 94">
            <a:extLst>
              <a:ext uri="{FF2B5EF4-FFF2-40B4-BE49-F238E27FC236}">
                <a16:creationId xmlns:a16="http://schemas.microsoft.com/office/drawing/2014/main" id="{AE257D99-0DF9-938C-3967-DF110970AA71}"/>
              </a:ext>
            </a:extLst>
          </p:cNvPr>
          <p:cNvGrpSpPr/>
          <p:nvPr/>
        </p:nvGrpSpPr>
        <p:grpSpPr>
          <a:xfrm>
            <a:off x="8229431" y="5961772"/>
            <a:ext cx="397626" cy="397626"/>
            <a:chOff x="7877915" y="5938778"/>
            <a:chExt cx="397626" cy="397626"/>
          </a:xfrm>
        </p:grpSpPr>
        <p:pic>
          <p:nvPicPr>
            <p:cNvPr id="96" name="Grafik 95">
              <a:extLst>
                <a:ext uri="{FF2B5EF4-FFF2-40B4-BE49-F238E27FC236}">
                  <a16:creationId xmlns:a16="http://schemas.microsoft.com/office/drawing/2014/main" id="{84D9183C-E2F0-2539-8FF2-00C78813002B}"/>
                </a:ext>
              </a:extLst>
            </p:cNvPr>
            <p:cNvPicPr>
              <a:picLocks noChangeAspect="1"/>
            </p:cNvPicPr>
            <p:nvPr/>
          </p:nvPicPr>
          <p:blipFill>
            <a:blip r:embed="rId9"/>
            <a:srcRect/>
            <a:stretch/>
          </p:blipFill>
          <p:spPr>
            <a:xfrm rot="5400000">
              <a:off x="7877915" y="5938778"/>
              <a:ext cx="397626" cy="397626"/>
            </a:xfrm>
            <a:prstGeom prst="rect">
              <a:avLst/>
            </a:prstGeom>
          </p:spPr>
        </p:pic>
        <p:sp>
          <p:nvSpPr>
            <p:cNvPr id="97" name="Textfeld 96">
              <a:extLst>
                <a:ext uri="{FF2B5EF4-FFF2-40B4-BE49-F238E27FC236}">
                  <a16:creationId xmlns:a16="http://schemas.microsoft.com/office/drawing/2014/main" id="{C07AC4D9-618E-FE7B-9D47-23A33A023CE3}"/>
                </a:ext>
              </a:extLst>
            </p:cNvPr>
            <p:cNvSpPr txBox="1"/>
            <p:nvPr/>
          </p:nvSpPr>
          <p:spPr>
            <a:xfrm>
              <a:off x="7933852"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2</a:t>
              </a:r>
            </a:p>
          </p:txBody>
        </p:sp>
      </p:grpSp>
      <p:grpSp>
        <p:nvGrpSpPr>
          <p:cNvPr id="98" name="Gruppieren 97">
            <a:extLst>
              <a:ext uri="{FF2B5EF4-FFF2-40B4-BE49-F238E27FC236}">
                <a16:creationId xmlns:a16="http://schemas.microsoft.com/office/drawing/2014/main" id="{621DBE64-5114-3D2B-2280-15585E578064}"/>
              </a:ext>
            </a:extLst>
          </p:cNvPr>
          <p:cNvGrpSpPr/>
          <p:nvPr/>
        </p:nvGrpSpPr>
        <p:grpSpPr>
          <a:xfrm>
            <a:off x="8979972" y="5938778"/>
            <a:ext cx="397626" cy="397626"/>
            <a:chOff x="8716335" y="5938778"/>
            <a:chExt cx="397626" cy="397626"/>
          </a:xfrm>
        </p:grpSpPr>
        <p:pic>
          <p:nvPicPr>
            <p:cNvPr id="99" name="Grafik 98">
              <a:extLst>
                <a:ext uri="{FF2B5EF4-FFF2-40B4-BE49-F238E27FC236}">
                  <a16:creationId xmlns:a16="http://schemas.microsoft.com/office/drawing/2014/main" id="{D846119C-AD50-8F02-9347-4CBA0AE29CD3}"/>
                </a:ext>
              </a:extLst>
            </p:cNvPr>
            <p:cNvPicPr>
              <a:picLocks noChangeAspect="1"/>
            </p:cNvPicPr>
            <p:nvPr/>
          </p:nvPicPr>
          <p:blipFill>
            <a:blip r:embed="rId9"/>
            <a:srcRect/>
            <a:stretch/>
          </p:blipFill>
          <p:spPr>
            <a:xfrm rot="5400000">
              <a:off x="8716335" y="5938778"/>
              <a:ext cx="397626" cy="397626"/>
            </a:xfrm>
            <a:prstGeom prst="rect">
              <a:avLst/>
            </a:prstGeom>
          </p:spPr>
        </p:pic>
        <p:sp>
          <p:nvSpPr>
            <p:cNvPr id="100" name="Textfeld 99">
              <a:extLst>
                <a:ext uri="{FF2B5EF4-FFF2-40B4-BE49-F238E27FC236}">
                  <a16:creationId xmlns:a16="http://schemas.microsoft.com/office/drawing/2014/main" id="{C0C0DBFE-8C80-1FE0-A85E-9DDAC898DFF0}"/>
                </a:ext>
              </a:extLst>
            </p:cNvPr>
            <p:cNvSpPr txBox="1"/>
            <p:nvPr/>
          </p:nvSpPr>
          <p:spPr>
            <a:xfrm>
              <a:off x="8762746"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3</a:t>
              </a:r>
            </a:p>
          </p:txBody>
        </p:sp>
      </p:grpSp>
      <p:grpSp>
        <p:nvGrpSpPr>
          <p:cNvPr id="101" name="Gruppieren 100">
            <a:extLst>
              <a:ext uri="{FF2B5EF4-FFF2-40B4-BE49-F238E27FC236}">
                <a16:creationId xmlns:a16="http://schemas.microsoft.com/office/drawing/2014/main" id="{094E5E28-2617-94A7-81B5-99D383D2D8D3}"/>
              </a:ext>
            </a:extLst>
          </p:cNvPr>
          <p:cNvGrpSpPr/>
          <p:nvPr/>
        </p:nvGrpSpPr>
        <p:grpSpPr>
          <a:xfrm>
            <a:off x="9730513" y="5938778"/>
            <a:ext cx="397626" cy="397626"/>
            <a:chOff x="9554755" y="5938778"/>
            <a:chExt cx="397626" cy="397626"/>
          </a:xfrm>
        </p:grpSpPr>
        <p:pic>
          <p:nvPicPr>
            <p:cNvPr id="102" name="Grafik 101">
              <a:extLst>
                <a:ext uri="{FF2B5EF4-FFF2-40B4-BE49-F238E27FC236}">
                  <a16:creationId xmlns:a16="http://schemas.microsoft.com/office/drawing/2014/main" id="{CCFFE000-FA0B-C57C-EC6F-472DF9FF29A3}"/>
                </a:ext>
              </a:extLst>
            </p:cNvPr>
            <p:cNvPicPr>
              <a:picLocks noChangeAspect="1"/>
            </p:cNvPicPr>
            <p:nvPr/>
          </p:nvPicPr>
          <p:blipFill>
            <a:blip r:embed="rId9"/>
            <a:srcRect/>
            <a:stretch/>
          </p:blipFill>
          <p:spPr>
            <a:xfrm rot="5400000">
              <a:off x="9554755" y="5938778"/>
              <a:ext cx="397626" cy="397626"/>
            </a:xfrm>
            <a:prstGeom prst="rect">
              <a:avLst/>
            </a:prstGeom>
          </p:spPr>
        </p:pic>
        <p:sp>
          <p:nvSpPr>
            <p:cNvPr id="103" name="Textfeld 102">
              <a:extLst>
                <a:ext uri="{FF2B5EF4-FFF2-40B4-BE49-F238E27FC236}">
                  <a16:creationId xmlns:a16="http://schemas.microsoft.com/office/drawing/2014/main" id="{388B0877-E428-26B2-EF21-687B4515E886}"/>
                </a:ext>
              </a:extLst>
            </p:cNvPr>
            <p:cNvSpPr txBox="1"/>
            <p:nvPr/>
          </p:nvSpPr>
          <p:spPr>
            <a:xfrm>
              <a:off x="9596403"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4</a:t>
              </a:r>
            </a:p>
          </p:txBody>
        </p:sp>
      </p:grpSp>
      <p:grpSp>
        <p:nvGrpSpPr>
          <p:cNvPr id="104" name="Gruppieren 103">
            <a:extLst>
              <a:ext uri="{FF2B5EF4-FFF2-40B4-BE49-F238E27FC236}">
                <a16:creationId xmlns:a16="http://schemas.microsoft.com/office/drawing/2014/main" id="{3A424C1D-6B6B-E413-864D-54E9A1D00361}"/>
              </a:ext>
            </a:extLst>
          </p:cNvPr>
          <p:cNvGrpSpPr/>
          <p:nvPr/>
        </p:nvGrpSpPr>
        <p:grpSpPr>
          <a:xfrm>
            <a:off x="11231596" y="5938778"/>
            <a:ext cx="397626" cy="397626"/>
            <a:chOff x="11231596" y="5938778"/>
            <a:chExt cx="397626" cy="397626"/>
          </a:xfrm>
        </p:grpSpPr>
        <p:pic>
          <p:nvPicPr>
            <p:cNvPr id="105" name="Grafik 104">
              <a:extLst>
                <a:ext uri="{FF2B5EF4-FFF2-40B4-BE49-F238E27FC236}">
                  <a16:creationId xmlns:a16="http://schemas.microsoft.com/office/drawing/2014/main" id="{74ACFF54-CA88-78CE-CBDE-F804390E831C}"/>
                </a:ext>
              </a:extLst>
            </p:cNvPr>
            <p:cNvPicPr>
              <a:picLocks noChangeAspect="1"/>
            </p:cNvPicPr>
            <p:nvPr/>
          </p:nvPicPr>
          <p:blipFill>
            <a:blip r:embed="rId9"/>
            <a:srcRect/>
            <a:stretch/>
          </p:blipFill>
          <p:spPr>
            <a:xfrm rot="5400000">
              <a:off x="11231596" y="5938778"/>
              <a:ext cx="397626" cy="397626"/>
            </a:xfrm>
            <a:prstGeom prst="rect">
              <a:avLst/>
            </a:prstGeom>
          </p:spPr>
        </p:pic>
        <p:sp>
          <p:nvSpPr>
            <p:cNvPr id="106" name="Textfeld 105">
              <a:extLst>
                <a:ext uri="{FF2B5EF4-FFF2-40B4-BE49-F238E27FC236}">
                  <a16:creationId xmlns:a16="http://schemas.microsoft.com/office/drawing/2014/main" id="{AB72D736-569D-5A6E-6179-F1E0D0591F5C}"/>
                </a:ext>
              </a:extLst>
            </p:cNvPr>
            <p:cNvSpPr txBox="1"/>
            <p:nvPr/>
          </p:nvSpPr>
          <p:spPr>
            <a:xfrm>
              <a:off x="11278007"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6</a:t>
              </a:r>
            </a:p>
          </p:txBody>
        </p:sp>
      </p:grpSp>
      <p:grpSp>
        <p:nvGrpSpPr>
          <p:cNvPr id="107" name="Gruppieren 106">
            <a:extLst>
              <a:ext uri="{FF2B5EF4-FFF2-40B4-BE49-F238E27FC236}">
                <a16:creationId xmlns:a16="http://schemas.microsoft.com/office/drawing/2014/main" id="{2675D133-BC28-8D04-B00D-1437787EE2C5}"/>
              </a:ext>
            </a:extLst>
          </p:cNvPr>
          <p:cNvGrpSpPr/>
          <p:nvPr/>
        </p:nvGrpSpPr>
        <p:grpSpPr>
          <a:xfrm>
            <a:off x="10481054" y="5938778"/>
            <a:ext cx="397626" cy="397626"/>
            <a:chOff x="10393175" y="5938778"/>
            <a:chExt cx="397626" cy="397626"/>
          </a:xfrm>
        </p:grpSpPr>
        <p:pic>
          <p:nvPicPr>
            <p:cNvPr id="108" name="Grafik 107">
              <a:extLst>
                <a:ext uri="{FF2B5EF4-FFF2-40B4-BE49-F238E27FC236}">
                  <a16:creationId xmlns:a16="http://schemas.microsoft.com/office/drawing/2014/main" id="{3C86756B-0292-E586-1CAB-0670A593E2A7}"/>
                </a:ext>
              </a:extLst>
            </p:cNvPr>
            <p:cNvPicPr>
              <a:picLocks noChangeAspect="1"/>
            </p:cNvPicPr>
            <p:nvPr/>
          </p:nvPicPr>
          <p:blipFill>
            <a:blip r:embed="rId9"/>
            <a:srcRect/>
            <a:stretch/>
          </p:blipFill>
          <p:spPr>
            <a:xfrm rot="5400000">
              <a:off x="10393175" y="5938778"/>
              <a:ext cx="397626" cy="397626"/>
            </a:xfrm>
            <a:prstGeom prst="rect">
              <a:avLst/>
            </a:prstGeom>
          </p:spPr>
        </p:pic>
        <p:sp>
          <p:nvSpPr>
            <p:cNvPr id="109" name="Textfeld 108">
              <a:extLst>
                <a:ext uri="{FF2B5EF4-FFF2-40B4-BE49-F238E27FC236}">
                  <a16:creationId xmlns:a16="http://schemas.microsoft.com/office/drawing/2014/main" id="{3D56890E-E69F-AB89-4568-59FCD4F6BF86}"/>
                </a:ext>
              </a:extLst>
            </p:cNvPr>
            <p:cNvSpPr txBox="1"/>
            <p:nvPr/>
          </p:nvSpPr>
          <p:spPr>
            <a:xfrm>
              <a:off x="10458638"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5</a:t>
              </a:r>
            </a:p>
          </p:txBody>
        </p:sp>
      </p:grpSp>
    </p:spTree>
    <p:extLst>
      <p:ext uri="{BB962C8B-B14F-4D97-AF65-F5344CB8AC3E}">
        <p14:creationId xmlns:p14="http://schemas.microsoft.com/office/powerpoint/2010/main" val="2894572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Grafik 59">
            <a:extLst>
              <a:ext uri="{FF2B5EF4-FFF2-40B4-BE49-F238E27FC236}">
                <a16:creationId xmlns:a16="http://schemas.microsoft.com/office/drawing/2014/main" id="{64537B41-9B74-4C17-16E2-055D11339CE3}"/>
              </a:ext>
            </a:extLst>
          </p:cNvPr>
          <p:cNvPicPr>
            <a:picLocks noChangeAspect="1"/>
          </p:cNvPicPr>
          <p:nvPr/>
        </p:nvPicPr>
        <p:blipFill>
          <a:blip r:embed="rId2"/>
          <a:srcRect/>
          <a:stretch/>
        </p:blipFill>
        <p:spPr>
          <a:xfrm rot="5400000">
            <a:off x="350334" y="4645525"/>
            <a:ext cx="1464027" cy="1464027"/>
          </a:xfrm>
          <a:prstGeom prst="rect">
            <a:avLst/>
          </a:prstGeom>
        </p:spPr>
      </p:pic>
      <p:grpSp>
        <p:nvGrpSpPr>
          <p:cNvPr id="61" name="Gruppieren 60">
            <a:extLst>
              <a:ext uri="{FF2B5EF4-FFF2-40B4-BE49-F238E27FC236}">
                <a16:creationId xmlns:a16="http://schemas.microsoft.com/office/drawing/2014/main" id="{7D21F157-26DE-110E-D52D-7C2531415BCE}"/>
              </a:ext>
            </a:extLst>
          </p:cNvPr>
          <p:cNvGrpSpPr/>
          <p:nvPr/>
        </p:nvGrpSpPr>
        <p:grpSpPr>
          <a:xfrm>
            <a:off x="463291" y="5157062"/>
            <a:ext cx="405515" cy="405515"/>
            <a:chOff x="3026176" y="3467091"/>
            <a:chExt cx="728679" cy="728679"/>
          </a:xfrm>
        </p:grpSpPr>
        <p:pic>
          <p:nvPicPr>
            <p:cNvPr id="66" name="Grafik 65">
              <a:extLst>
                <a:ext uri="{FF2B5EF4-FFF2-40B4-BE49-F238E27FC236}">
                  <a16:creationId xmlns:a16="http://schemas.microsoft.com/office/drawing/2014/main" id="{00A8EA8D-D8BA-A527-6DA4-C9A1F03D2E4C}"/>
                </a:ext>
              </a:extLst>
            </p:cNvPr>
            <p:cNvPicPr>
              <a:picLocks noChangeAspect="1"/>
            </p:cNvPicPr>
            <p:nvPr/>
          </p:nvPicPr>
          <p:blipFill>
            <a:blip r:embed="rId3"/>
            <a:srcRect/>
            <a:stretch/>
          </p:blipFill>
          <p:spPr>
            <a:xfrm rot="5400000">
              <a:off x="3026176" y="3467091"/>
              <a:ext cx="728679" cy="728679"/>
            </a:xfrm>
            <a:prstGeom prst="rect">
              <a:avLst/>
            </a:prstGeom>
          </p:spPr>
        </p:pic>
        <p:pic>
          <p:nvPicPr>
            <p:cNvPr id="67" name="Grafik 66" descr="Säge mit einfarbiger Füllung">
              <a:extLst>
                <a:ext uri="{FF2B5EF4-FFF2-40B4-BE49-F238E27FC236}">
                  <a16:creationId xmlns:a16="http://schemas.microsoft.com/office/drawing/2014/main" id="{DFC65F99-B23C-8D9B-7B46-9BC38FA50AD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094517" y="3535432"/>
              <a:ext cx="591993" cy="591993"/>
            </a:xfrm>
            <a:prstGeom prst="rect">
              <a:avLst/>
            </a:prstGeom>
          </p:spPr>
        </p:pic>
      </p:grpSp>
      <p:grpSp>
        <p:nvGrpSpPr>
          <p:cNvPr id="62" name="Gruppieren 61">
            <a:extLst>
              <a:ext uri="{FF2B5EF4-FFF2-40B4-BE49-F238E27FC236}">
                <a16:creationId xmlns:a16="http://schemas.microsoft.com/office/drawing/2014/main" id="{420980F8-3A5A-5A5F-789E-A66BB3F7F151}"/>
              </a:ext>
            </a:extLst>
          </p:cNvPr>
          <p:cNvGrpSpPr/>
          <p:nvPr/>
        </p:nvGrpSpPr>
        <p:grpSpPr>
          <a:xfrm>
            <a:off x="1199899" y="5547647"/>
            <a:ext cx="405515" cy="405515"/>
            <a:chOff x="4414641" y="4159844"/>
            <a:chExt cx="728679" cy="728679"/>
          </a:xfrm>
        </p:grpSpPr>
        <p:pic>
          <p:nvPicPr>
            <p:cNvPr id="64" name="Grafik 63">
              <a:extLst>
                <a:ext uri="{FF2B5EF4-FFF2-40B4-BE49-F238E27FC236}">
                  <a16:creationId xmlns:a16="http://schemas.microsoft.com/office/drawing/2014/main" id="{9E6FE8E3-52BE-E1A7-651F-D2D89BA60017}"/>
                </a:ext>
              </a:extLst>
            </p:cNvPr>
            <p:cNvPicPr>
              <a:picLocks noChangeAspect="1"/>
            </p:cNvPicPr>
            <p:nvPr/>
          </p:nvPicPr>
          <p:blipFill>
            <a:blip r:embed="rId3"/>
            <a:srcRect/>
            <a:stretch/>
          </p:blipFill>
          <p:spPr>
            <a:xfrm rot="5400000">
              <a:off x="4414641" y="4159844"/>
              <a:ext cx="728679" cy="728679"/>
            </a:xfrm>
            <a:prstGeom prst="rect">
              <a:avLst/>
            </a:prstGeom>
          </p:spPr>
        </p:pic>
        <p:pic>
          <p:nvPicPr>
            <p:cNvPr id="65" name="Grafik 64" descr="Pflanzen bewässern mit einfarbiger Füllung">
              <a:extLst>
                <a:ext uri="{FF2B5EF4-FFF2-40B4-BE49-F238E27FC236}">
                  <a16:creationId xmlns:a16="http://schemas.microsoft.com/office/drawing/2014/main" id="{4EB15686-4A12-6ABC-FE5F-6820828F89D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523791" y="4268996"/>
              <a:ext cx="524664" cy="524664"/>
            </a:xfrm>
            <a:prstGeom prst="rect">
              <a:avLst/>
            </a:prstGeom>
          </p:spPr>
        </p:pic>
      </p:grpSp>
      <p:sp>
        <p:nvSpPr>
          <p:cNvPr id="63" name="Textfeld 62">
            <a:extLst>
              <a:ext uri="{FF2B5EF4-FFF2-40B4-BE49-F238E27FC236}">
                <a16:creationId xmlns:a16="http://schemas.microsoft.com/office/drawing/2014/main" id="{771E0AE3-18B9-46EB-5A64-CE26967858A8}"/>
              </a:ext>
            </a:extLst>
          </p:cNvPr>
          <p:cNvSpPr txBox="1"/>
          <p:nvPr/>
        </p:nvSpPr>
        <p:spPr>
          <a:xfrm>
            <a:off x="431780" y="4895025"/>
            <a:ext cx="1382581" cy="276999"/>
          </a:xfrm>
          <a:prstGeom prst="rect">
            <a:avLst/>
          </a:prstGeom>
          <a:noFill/>
        </p:spPr>
        <p:txBody>
          <a:bodyPr wrap="square" rtlCol="0">
            <a:spAutoFit/>
          </a:bodyPr>
          <a:lstStyle/>
          <a:p>
            <a:pPr algn="ctr"/>
            <a:r>
              <a:rPr lang="de-DE" sz="1200" dirty="0">
                <a:solidFill>
                  <a:srgbClr val="B0CCFA"/>
                </a:solidFill>
                <a:latin typeface="Atkinson Hyperlegible" pitchFamily="2" charset="0"/>
                <a:cs typeface="Rubik Light" pitchFamily="2" charset="-79"/>
              </a:rPr>
              <a:t>Projektbereich</a:t>
            </a:r>
            <a:endParaRPr lang="de-DE" sz="1600" dirty="0">
              <a:solidFill>
                <a:srgbClr val="B0CCFA"/>
              </a:solidFill>
              <a:latin typeface="Atkinson Hyperlegible" pitchFamily="2" charset="0"/>
              <a:cs typeface="Rubik Light" pitchFamily="2" charset="-79"/>
            </a:endParaRPr>
          </a:p>
        </p:txBody>
      </p:sp>
      <p:sp>
        <p:nvSpPr>
          <p:cNvPr id="2" name="Titel 1">
            <a:extLst>
              <a:ext uri="{FF2B5EF4-FFF2-40B4-BE49-F238E27FC236}">
                <a16:creationId xmlns:a16="http://schemas.microsoft.com/office/drawing/2014/main" id="{04BC6C35-12F4-5714-148D-2278CFCCD990}"/>
              </a:ext>
            </a:extLst>
          </p:cNvPr>
          <p:cNvSpPr>
            <a:spLocks noGrp="1"/>
          </p:cNvSpPr>
          <p:nvPr>
            <p:ph type="title"/>
          </p:nvPr>
        </p:nvSpPr>
        <p:spPr>
          <a:xfrm>
            <a:off x="353417" y="365126"/>
            <a:ext cx="7046624" cy="718680"/>
          </a:xfrm>
        </p:spPr>
        <p:txBody>
          <a:bodyPr/>
          <a:lstStyle/>
          <a:p>
            <a:r>
              <a:rPr lang="de-DE" dirty="0"/>
              <a:t>Entwicklung der Projektidee</a:t>
            </a:r>
          </a:p>
        </p:txBody>
      </p:sp>
      <p:pic>
        <p:nvPicPr>
          <p:cNvPr id="38" name="Grafik 37" descr="Person, die Pullover trägt">
            <a:extLst>
              <a:ext uri="{FF2B5EF4-FFF2-40B4-BE49-F238E27FC236}">
                <a16:creationId xmlns:a16="http://schemas.microsoft.com/office/drawing/2014/main" id="{FEC4FA3D-39B6-FCD9-00E4-A833D37176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0797730" y="2899405"/>
            <a:ext cx="1629578" cy="2322756"/>
          </a:xfrm>
          <a:prstGeom prst="rect">
            <a:avLst/>
          </a:prstGeom>
        </p:spPr>
      </p:pic>
      <p:grpSp>
        <p:nvGrpSpPr>
          <p:cNvPr id="3" name="Gruppieren 2">
            <a:extLst>
              <a:ext uri="{FF2B5EF4-FFF2-40B4-BE49-F238E27FC236}">
                <a16:creationId xmlns:a16="http://schemas.microsoft.com/office/drawing/2014/main" id="{700CE568-0B62-45A8-31AD-D27F5B55BCAE}"/>
              </a:ext>
            </a:extLst>
          </p:cNvPr>
          <p:cNvGrpSpPr/>
          <p:nvPr/>
        </p:nvGrpSpPr>
        <p:grpSpPr>
          <a:xfrm>
            <a:off x="9884106" y="1938908"/>
            <a:ext cx="1193896" cy="1193896"/>
            <a:chOff x="2393876" y="1314039"/>
            <a:chExt cx="2907140" cy="2907140"/>
          </a:xfrm>
        </p:grpSpPr>
        <p:pic>
          <p:nvPicPr>
            <p:cNvPr id="27" name="Grafik 26">
              <a:extLst>
                <a:ext uri="{FF2B5EF4-FFF2-40B4-BE49-F238E27FC236}">
                  <a16:creationId xmlns:a16="http://schemas.microsoft.com/office/drawing/2014/main" id="{7109A6CB-B7DA-88A9-A3CD-B9E58BA10E60}"/>
                </a:ext>
              </a:extLst>
            </p:cNvPr>
            <p:cNvPicPr>
              <a:picLocks noChangeAspect="1"/>
            </p:cNvPicPr>
            <p:nvPr/>
          </p:nvPicPr>
          <p:blipFill>
            <a:blip r:embed="rId2"/>
            <a:srcRect/>
            <a:stretch/>
          </p:blipFill>
          <p:spPr>
            <a:xfrm rot="5400000">
              <a:off x="2465219" y="1470927"/>
              <a:ext cx="2690933" cy="2690933"/>
            </a:xfrm>
            <a:prstGeom prst="rect">
              <a:avLst/>
            </a:prstGeom>
          </p:spPr>
        </p:pic>
        <p:pic>
          <p:nvPicPr>
            <p:cNvPr id="39" name="Grafik 38" descr="Eine Glühlampe">
              <a:extLst>
                <a:ext uri="{FF2B5EF4-FFF2-40B4-BE49-F238E27FC236}">
                  <a16:creationId xmlns:a16="http://schemas.microsoft.com/office/drawing/2014/main" id="{3AC63EF7-7E58-C78A-5598-D339A453C6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93876" y="1314039"/>
              <a:ext cx="2907140" cy="2907140"/>
            </a:xfrm>
            <a:prstGeom prst="rect">
              <a:avLst/>
            </a:prstGeom>
          </p:spPr>
        </p:pic>
        <p:pic>
          <p:nvPicPr>
            <p:cNvPr id="40" name="Grafik 39" descr="Eine Glühlampe">
              <a:extLst>
                <a:ext uri="{FF2B5EF4-FFF2-40B4-BE49-F238E27FC236}">
                  <a16:creationId xmlns:a16="http://schemas.microsoft.com/office/drawing/2014/main" id="{37BAE1FA-BE5A-2E22-CC0E-C687EF76F9F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93876" y="1314039"/>
              <a:ext cx="2907140" cy="2907140"/>
            </a:xfrm>
            <a:prstGeom prst="rect">
              <a:avLst/>
            </a:prstGeom>
          </p:spPr>
        </p:pic>
      </p:grpSp>
      <p:pic>
        <p:nvPicPr>
          <p:cNvPr id="80" name="Grafik 79">
            <a:extLst>
              <a:ext uri="{FF2B5EF4-FFF2-40B4-BE49-F238E27FC236}">
                <a16:creationId xmlns:a16="http://schemas.microsoft.com/office/drawing/2014/main" id="{29D3933E-E860-4BD8-53EB-B30A082E557E}"/>
              </a:ext>
            </a:extLst>
          </p:cNvPr>
          <p:cNvPicPr>
            <a:picLocks noChangeAspect="1"/>
          </p:cNvPicPr>
          <p:nvPr/>
        </p:nvPicPr>
        <p:blipFill>
          <a:blip r:embed="rId3"/>
          <a:srcRect/>
          <a:stretch/>
        </p:blipFill>
        <p:spPr>
          <a:xfrm rot="5400000">
            <a:off x="2351295" y="1603172"/>
            <a:ext cx="4120021" cy="4120021"/>
          </a:xfrm>
          <a:prstGeom prst="rect">
            <a:avLst/>
          </a:prstGeom>
        </p:spPr>
      </p:pic>
      <p:grpSp>
        <p:nvGrpSpPr>
          <p:cNvPr id="160" name="Gruppieren 159">
            <a:extLst>
              <a:ext uri="{FF2B5EF4-FFF2-40B4-BE49-F238E27FC236}">
                <a16:creationId xmlns:a16="http://schemas.microsoft.com/office/drawing/2014/main" id="{B9DE6F32-CF93-4242-E102-5C9987859673}"/>
              </a:ext>
            </a:extLst>
          </p:cNvPr>
          <p:cNvGrpSpPr/>
          <p:nvPr/>
        </p:nvGrpSpPr>
        <p:grpSpPr>
          <a:xfrm>
            <a:off x="719446" y="5538051"/>
            <a:ext cx="405515" cy="405515"/>
            <a:chOff x="633182" y="5582307"/>
            <a:chExt cx="405515" cy="405515"/>
          </a:xfrm>
        </p:grpSpPr>
        <p:pic>
          <p:nvPicPr>
            <p:cNvPr id="22" name="Grafik 21">
              <a:extLst>
                <a:ext uri="{FF2B5EF4-FFF2-40B4-BE49-F238E27FC236}">
                  <a16:creationId xmlns:a16="http://schemas.microsoft.com/office/drawing/2014/main" id="{2D5A2AEA-069E-BE9F-CF0F-38E2C867CAFC}"/>
                </a:ext>
              </a:extLst>
            </p:cNvPr>
            <p:cNvPicPr>
              <a:picLocks noChangeAspect="1"/>
            </p:cNvPicPr>
            <p:nvPr/>
          </p:nvPicPr>
          <p:blipFill>
            <a:blip r:embed="rId3"/>
            <a:srcRect/>
            <a:stretch/>
          </p:blipFill>
          <p:spPr>
            <a:xfrm rot="5400000">
              <a:off x="633182" y="5582307"/>
              <a:ext cx="405515" cy="405515"/>
            </a:xfrm>
            <a:prstGeom prst="rect">
              <a:avLst/>
            </a:prstGeom>
          </p:spPr>
        </p:pic>
        <p:pic>
          <p:nvPicPr>
            <p:cNvPr id="23" name="Grafik 22" descr="Tafel mit einfarbiger Füllung">
              <a:extLst>
                <a:ext uri="{FF2B5EF4-FFF2-40B4-BE49-F238E27FC236}">
                  <a16:creationId xmlns:a16="http://schemas.microsoft.com/office/drawing/2014/main" id="{C25A7338-51E6-FF2C-1F72-581678180A9E}"/>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671214" y="5620339"/>
              <a:ext cx="329448" cy="329448"/>
            </a:xfrm>
            <a:prstGeom prst="rect">
              <a:avLst/>
            </a:prstGeom>
          </p:spPr>
        </p:pic>
      </p:grpSp>
      <p:grpSp>
        <p:nvGrpSpPr>
          <p:cNvPr id="161" name="Gruppieren 160">
            <a:extLst>
              <a:ext uri="{FF2B5EF4-FFF2-40B4-BE49-F238E27FC236}">
                <a16:creationId xmlns:a16="http://schemas.microsoft.com/office/drawing/2014/main" id="{5EE90B8F-269E-353F-A909-1BA82B44C323}"/>
              </a:ext>
            </a:extLst>
          </p:cNvPr>
          <p:cNvGrpSpPr/>
          <p:nvPr/>
        </p:nvGrpSpPr>
        <p:grpSpPr>
          <a:xfrm>
            <a:off x="982312" y="5156209"/>
            <a:ext cx="405515" cy="405515"/>
            <a:chOff x="1184313" y="5142212"/>
            <a:chExt cx="405515" cy="405515"/>
          </a:xfrm>
        </p:grpSpPr>
        <p:pic>
          <p:nvPicPr>
            <p:cNvPr id="26" name="Grafik 25">
              <a:extLst>
                <a:ext uri="{FF2B5EF4-FFF2-40B4-BE49-F238E27FC236}">
                  <a16:creationId xmlns:a16="http://schemas.microsoft.com/office/drawing/2014/main" id="{06BB6A23-20EE-3783-5C1A-72208809F086}"/>
                </a:ext>
              </a:extLst>
            </p:cNvPr>
            <p:cNvPicPr>
              <a:picLocks noChangeAspect="1"/>
            </p:cNvPicPr>
            <p:nvPr/>
          </p:nvPicPr>
          <p:blipFill>
            <a:blip r:embed="rId3"/>
            <a:srcRect/>
            <a:stretch/>
          </p:blipFill>
          <p:spPr>
            <a:xfrm rot="5400000">
              <a:off x="1184313" y="5142212"/>
              <a:ext cx="405515" cy="405515"/>
            </a:xfrm>
            <a:prstGeom prst="rect">
              <a:avLst/>
            </a:prstGeom>
          </p:spPr>
        </p:pic>
        <p:pic>
          <p:nvPicPr>
            <p:cNvPr id="29" name="Grafik 28" descr="Videokamera mit einfarbiger Füllung">
              <a:extLst>
                <a:ext uri="{FF2B5EF4-FFF2-40B4-BE49-F238E27FC236}">
                  <a16:creationId xmlns:a16="http://schemas.microsoft.com/office/drawing/2014/main" id="{2CE9541A-3128-72FC-0431-0F7760A3A193}"/>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222345" y="5180244"/>
              <a:ext cx="329448" cy="329448"/>
            </a:xfrm>
            <a:prstGeom prst="rect">
              <a:avLst/>
            </a:prstGeom>
          </p:spPr>
        </p:pic>
      </p:grpSp>
      <p:cxnSp>
        <p:nvCxnSpPr>
          <p:cNvPr id="34" name="Gerader Verbinder 33">
            <a:extLst>
              <a:ext uri="{FF2B5EF4-FFF2-40B4-BE49-F238E27FC236}">
                <a16:creationId xmlns:a16="http://schemas.microsoft.com/office/drawing/2014/main" id="{2C6455F2-0FE0-2DA7-6B92-24363F90A1BB}"/>
              </a:ext>
            </a:extLst>
          </p:cNvPr>
          <p:cNvCxnSpPr>
            <a:cxnSpLocks/>
          </p:cNvCxnSpPr>
          <p:nvPr/>
        </p:nvCxnSpPr>
        <p:spPr>
          <a:xfrm>
            <a:off x="6872140" y="6140824"/>
            <a:ext cx="5175316" cy="0"/>
          </a:xfrm>
          <a:prstGeom prst="line">
            <a:avLst/>
          </a:prstGeom>
          <a:ln w="76200" cap="rnd">
            <a:solidFill>
              <a:srgbClr val="B0CCFA"/>
            </a:solidFill>
            <a:tailEnd type="stealth"/>
          </a:ln>
        </p:spPr>
        <p:style>
          <a:lnRef idx="1">
            <a:schemeClr val="accent1"/>
          </a:lnRef>
          <a:fillRef idx="0">
            <a:schemeClr val="accent1"/>
          </a:fillRef>
          <a:effectRef idx="0">
            <a:schemeClr val="accent1"/>
          </a:effectRef>
          <a:fontRef idx="minor">
            <a:schemeClr val="tx1"/>
          </a:fontRef>
        </p:style>
      </p:cxnSp>
      <p:grpSp>
        <p:nvGrpSpPr>
          <p:cNvPr id="35" name="Gruppieren 34">
            <a:extLst>
              <a:ext uri="{FF2B5EF4-FFF2-40B4-BE49-F238E27FC236}">
                <a16:creationId xmlns:a16="http://schemas.microsoft.com/office/drawing/2014/main" id="{B835AB15-BEE7-32FB-84DE-4ACB4C6BDEF4}"/>
              </a:ext>
            </a:extLst>
          </p:cNvPr>
          <p:cNvGrpSpPr/>
          <p:nvPr/>
        </p:nvGrpSpPr>
        <p:grpSpPr>
          <a:xfrm>
            <a:off x="7125975" y="5802094"/>
            <a:ext cx="670993" cy="670993"/>
            <a:chOff x="7086314" y="5802094"/>
            <a:chExt cx="670993" cy="670993"/>
          </a:xfrm>
        </p:grpSpPr>
        <p:pic>
          <p:nvPicPr>
            <p:cNvPr id="37" name="Grafik 36">
              <a:extLst>
                <a:ext uri="{FF2B5EF4-FFF2-40B4-BE49-F238E27FC236}">
                  <a16:creationId xmlns:a16="http://schemas.microsoft.com/office/drawing/2014/main" id="{62294DB6-A2E6-7CFE-AA14-825FD2B1C7D3}"/>
                </a:ext>
              </a:extLst>
            </p:cNvPr>
            <p:cNvPicPr>
              <a:picLocks noChangeAspect="1"/>
            </p:cNvPicPr>
            <p:nvPr/>
          </p:nvPicPr>
          <p:blipFill>
            <a:blip r:embed="rId18"/>
            <a:srcRect/>
            <a:stretch/>
          </p:blipFill>
          <p:spPr>
            <a:xfrm rot="5400000">
              <a:off x="7086314" y="5802094"/>
              <a:ext cx="670993" cy="670993"/>
            </a:xfrm>
            <a:prstGeom prst="rect">
              <a:avLst/>
            </a:prstGeom>
          </p:spPr>
        </p:pic>
        <p:sp>
          <p:nvSpPr>
            <p:cNvPr id="41" name="Textfeld 40">
              <a:extLst>
                <a:ext uri="{FF2B5EF4-FFF2-40B4-BE49-F238E27FC236}">
                  <a16:creationId xmlns:a16="http://schemas.microsoft.com/office/drawing/2014/main" id="{47671018-F82C-1A32-C6E2-C500D39F905C}"/>
                </a:ext>
              </a:extLst>
            </p:cNvPr>
            <p:cNvSpPr txBox="1"/>
            <p:nvPr/>
          </p:nvSpPr>
          <p:spPr>
            <a:xfrm>
              <a:off x="7236897" y="5845202"/>
              <a:ext cx="326964" cy="584775"/>
            </a:xfrm>
            <a:prstGeom prst="rect">
              <a:avLst/>
            </a:prstGeom>
            <a:noFill/>
          </p:spPr>
          <p:txBody>
            <a:bodyPr wrap="square" rtlCol="0">
              <a:spAutoFit/>
            </a:bodyPr>
            <a:lstStyle/>
            <a:p>
              <a:r>
                <a:rPr lang="de-DE" sz="3200" b="1" dirty="0">
                  <a:solidFill>
                    <a:srgbClr val="B0CCFA"/>
                  </a:solidFill>
                  <a:latin typeface="Rubik Light" pitchFamily="2" charset="-79"/>
                  <a:cs typeface="Rubik Light" pitchFamily="2" charset="-79"/>
                </a:rPr>
                <a:t>1</a:t>
              </a:r>
            </a:p>
          </p:txBody>
        </p:sp>
      </p:grpSp>
      <p:grpSp>
        <p:nvGrpSpPr>
          <p:cNvPr id="42" name="Gruppieren 41">
            <a:extLst>
              <a:ext uri="{FF2B5EF4-FFF2-40B4-BE49-F238E27FC236}">
                <a16:creationId xmlns:a16="http://schemas.microsoft.com/office/drawing/2014/main" id="{2B2A2767-DD2B-969F-5748-829095A4B043}"/>
              </a:ext>
            </a:extLst>
          </p:cNvPr>
          <p:cNvGrpSpPr/>
          <p:nvPr/>
        </p:nvGrpSpPr>
        <p:grpSpPr>
          <a:xfrm>
            <a:off x="8229431" y="5961772"/>
            <a:ext cx="397626" cy="397626"/>
            <a:chOff x="7877915" y="5938778"/>
            <a:chExt cx="397626" cy="397626"/>
          </a:xfrm>
        </p:grpSpPr>
        <p:pic>
          <p:nvPicPr>
            <p:cNvPr id="43" name="Grafik 42">
              <a:extLst>
                <a:ext uri="{FF2B5EF4-FFF2-40B4-BE49-F238E27FC236}">
                  <a16:creationId xmlns:a16="http://schemas.microsoft.com/office/drawing/2014/main" id="{854D4196-870F-A22C-CB5F-5C3AD0AA8E2C}"/>
                </a:ext>
              </a:extLst>
            </p:cNvPr>
            <p:cNvPicPr>
              <a:picLocks noChangeAspect="1"/>
            </p:cNvPicPr>
            <p:nvPr/>
          </p:nvPicPr>
          <p:blipFill>
            <a:blip r:embed="rId3"/>
            <a:srcRect/>
            <a:stretch/>
          </p:blipFill>
          <p:spPr>
            <a:xfrm rot="5400000">
              <a:off x="7877915" y="5938778"/>
              <a:ext cx="397626" cy="397626"/>
            </a:xfrm>
            <a:prstGeom prst="rect">
              <a:avLst/>
            </a:prstGeom>
          </p:spPr>
        </p:pic>
        <p:sp>
          <p:nvSpPr>
            <p:cNvPr id="44" name="Textfeld 43">
              <a:extLst>
                <a:ext uri="{FF2B5EF4-FFF2-40B4-BE49-F238E27FC236}">
                  <a16:creationId xmlns:a16="http://schemas.microsoft.com/office/drawing/2014/main" id="{4FCE980F-C343-3E58-71AB-511C789AD81F}"/>
                </a:ext>
              </a:extLst>
            </p:cNvPr>
            <p:cNvSpPr txBox="1"/>
            <p:nvPr/>
          </p:nvSpPr>
          <p:spPr>
            <a:xfrm>
              <a:off x="7933852"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2</a:t>
              </a:r>
            </a:p>
          </p:txBody>
        </p:sp>
      </p:grpSp>
      <p:grpSp>
        <p:nvGrpSpPr>
          <p:cNvPr id="45" name="Gruppieren 44">
            <a:extLst>
              <a:ext uri="{FF2B5EF4-FFF2-40B4-BE49-F238E27FC236}">
                <a16:creationId xmlns:a16="http://schemas.microsoft.com/office/drawing/2014/main" id="{D7F6A34C-375D-BF88-E9A9-4CA560451678}"/>
              </a:ext>
            </a:extLst>
          </p:cNvPr>
          <p:cNvGrpSpPr/>
          <p:nvPr/>
        </p:nvGrpSpPr>
        <p:grpSpPr>
          <a:xfrm>
            <a:off x="8979972" y="5938778"/>
            <a:ext cx="397626" cy="397626"/>
            <a:chOff x="8716335" y="5938778"/>
            <a:chExt cx="397626" cy="397626"/>
          </a:xfrm>
        </p:grpSpPr>
        <p:pic>
          <p:nvPicPr>
            <p:cNvPr id="48" name="Grafik 47">
              <a:extLst>
                <a:ext uri="{FF2B5EF4-FFF2-40B4-BE49-F238E27FC236}">
                  <a16:creationId xmlns:a16="http://schemas.microsoft.com/office/drawing/2014/main" id="{86D89BCD-0A6C-EF33-7DA2-38C927570275}"/>
                </a:ext>
              </a:extLst>
            </p:cNvPr>
            <p:cNvPicPr>
              <a:picLocks noChangeAspect="1"/>
            </p:cNvPicPr>
            <p:nvPr/>
          </p:nvPicPr>
          <p:blipFill>
            <a:blip r:embed="rId3"/>
            <a:srcRect/>
            <a:stretch/>
          </p:blipFill>
          <p:spPr>
            <a:xfrm rot="5400000">
              <a:off x="8716335" y="5938778"/>
              <a:ext cx="397626" cy="397626"/>
            </a:xfrm>
            <a:prstGeom prst="rect">
              <a:avLst/>
            </a:prstGeom>
          </p:spPr>
        </p:pic>
        <p:sp>
          <p:nvSpPr>
            <p:cNvPr id="50" name="Textfeld 49">
              <a:extLst>
                <a:ext uri="{FF2B5EF4-FFF2-40B4-BE49-F238E27FC236}">
                  <a16:creationId xmlns:a16="http://schemas.microsoft.com/office/drawing/2014/main" id="{514B293A-F0F5-007F-7EDA-247CB678688E}"/>
                </a:ext>
              </a:extLst>
            </p:cNvPr>
            <p:cNvSpPr txBox="1"/>
            <p:nvPr/>
          </p:nvSpPr>
          <p:spPr>
            <a:xfrm>
              <a:off x="8762746"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3</a:t>
              </a:r>
            </a:p>
          </p:txBody>
        </p:sp>
      </p:grpSp>
      <p:grpSp>
        <p:nvGrpSpPr>
          <p:cNvPr id="51" name="Gruppieren 50">
            <a:extLst>
              <a:ext uri="{FF2B5EF4-FFF2-40B4-BE49-F238E27FC236}">
                <a16:creationId xmlns:a16="http://schemas.microsoft.com/office/drawing/2014/main" id="{F13950BC-30DB-D159-271C-01C962FCB2E8}"/>
              </a:ext>
            </a:extLst>
          </p:cNvPr>
          <p:cNvGrpSpPr/>
          <p:nvPr/>
        </p:nvGrpSpPr>
        <p:grpSpPr>
          <a:xfrm>
            <a:off x="9730513" y="5938778"/>
            <a:ext cx="397626" cy="397626"/>
            <a:chOff x="9554755" y="5938778"/>
            <a:chExt cx="397626" cy="397626"/>
          </a:xfrm>
        </p:grpSpPr>
        <p:pic>
          <p:nvPicPr>
            <p:cNvPr id="52" name="Grafik 51">
              <a:extLst>
                <a:ext uri="{FF2B5EF4-FFF2-40B4-BE49-F238E27FC236}">
                  <a16:creationId xmlns:a16="http://schemas.microsoft.com/office/drawing/2014/main" id="{96A03103-3FAF-06B2-66F4-06BB353C840E}"/>
                </a:ext>
              </a:extLst>
            </p:cNvPr>
            <p:cNvPicPr>
              <a:picLocks noChangeAspect="1"/>
            </p:cNvPicPr>
            <p:nvPr/>
          </p:nvPicPr>
          <p:blipFill>
            <a:blip r:embed="rId3"/>
            <a:srcRect/>
            <a:stretch/>
          </p:blipFill>
          <p:spPr>
            <a:xfrm rot="5400000">
              <a:off x="9554755" y="5938778"/>
              <a:ext cx="397626" cy="397626"/>
            </a:xfrm>
            <a:prstGeom prst="rect">
              <a:avLst/>
            </a:prstGeom>
          </p:spPr>
        </p:pic>
        <p:sp>
          <p:nvSpPr>
            <p:cNvPr id="53" name="Textfeld 52">
              <a:extLst>
                <a:ext uri="{FF2B5EF4-FFF2-40B4-BE49-F238E27FC236}">
                  <a16:creationId xmlns:a16="http://schemas.microsoft.com/office/drawing/2014/main" id="{AF9D6EF4-A4E3-121A-C8BE-48DEE53AE7AE}"/>
                </a:ext>
              </a:extLst>
            </p:cNvPr>
            <p:cNvSpPr txBox="1"/>
            <p:nvPr/>
          </p:nvSpPr>
          <p:spPr>
            <a:xfrm>
              <a:off x="9596403"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4</a:t>
              </a:r>
            </a:p>
          </p:txBody>
        </p:sp>
      </p:grpSp>
      <p:grpSp>
        <p:nvGrpSpPr>
          <p:cNvPr id="54" name="Gruppieren 53">
            <a:extLst>
              <a:ext uri="{FF2B5EF4-FFF2-40B4-BE49-F238E27FC236}">
                <a16:creationId xmlns:a16="http://schemas.microsoft.com/office/drawing/2014/main" id="{CFC806A0-E458-F4DA-C6DC-4EE1B82C8E59}"/>
              </a:ext>
            </a:extLst>
          </p:cNvPr>
          <p:cNvGrpSpPr/>
          <p:nvPr/>
        </p:nvGrpSpPr>
        <p:grpSpPr>
          <a:xfrm>
            <a:off x="11231596" y="5938778"/>
            <a:ext cx="397626" cy="397626"/>
            <a:chOff x="11231596" y="5938778"/>
            <a:chExt cx="397626" cy="397626"/>
          </a:xfrm>
        </p:grpSpPr>
        <p:pic>
          <p:nvPicPr>
            <p:cNvPr id="55" name="Grafik 54">
              <a:extLst>
                <a:ext uri="{FF2B5EF4-FFF2-40B4-BE49-F238E27FC236}">
                  <a16:creationId xmlns:a16="http://schemas.microsoft.com/office/drawing/2014/main" id="{7E4F346D-8529-C17A-5352-E0A253E7169C}"/>
                </a:ext>
              </a:extLst>
            </p:cNvPr>
            <p:cNvPicPr>
              <a:picLocks noChangeAspect="1"/>
            </p:cNvPicPr>
            <p:nvPr/>
          </p:nvPicPr>
          <p:blipFill>
            <a:blip r:embed="rId3"/>
            <a:srcRect/>
            <a:stretch/>
          </p:blipFill>
          <p:spPr>
            <a:xfrm rot="5400000">
              <a:off x="11231596" y="5938778"/>
              <a:ext cx="397626" cy="397626"/>
            </a:xfrm>
            <a:prstGeom prst="rect">
              <a:avLst/>
            </a:prstGeom>
          </p:spPr>
        </p:pic>
        <p:sp>
          <p:nvSpPr>
            <p:cNvPr id="56" name="Textfeld 55">
              <a:extLst>
                <a:ext uri="{FF2B5EF4-FFF2-40B4-BE49-F238E27FC236}">
                  <a16:creationId xmlns:a16="http://schemas.microsoft.com/office/drawing/2014/main" id="{2B9F6927-4408-1ECD-D654-31AB9BE48720}"/>
                </a:ext>
              </a:extLst>
            </p:cNvPr>
            <p:cNvSpPr txBox="1"/>
            <p:nvPr/>
          </p:nvSpPr>
          <p:spPr>
            <a:xfrm>
              <a:off x="11278007"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6</a:t>
              </a:r>
            </a:p>
          </p:txBody>
        </p:sp>
      </p:grpSp>
      <p:grpSp>
        <p:nvGrpSpPr>
          <p:cNvPr id="57" name="Gruppieren 56">
            <a:extLst>
              <a:ext uri="{FF2B5EF4-FFF2-40B4-BE49-F238E27FC236}">
                <a16:creationId xmlns:a16="http://schemas.microsoft.com/office/drawing/2014/main" id="{B148B2DC-517E-C231-B9CF-9F03704D4E38}"/>
              </a:ext>
            </a:extLst>
          </p:cNvPr>
          <p:cNvGrpSpPr/>
          <p:nvPr/>
        </p:nvGrpSpPr>
        <p:grpSpPr>
          <a:xfrm>
            <a:off x="10481054" y="5938778"/>
            <a:ext cx="397626" cy="397626"/>
            <a:chOff x="10393175" y="5938778"/>
            <a:chExt cx="397626" cy="397626"/>
          </a:xfrm>
        </p:grpSpPr>
        <p:pic>
          <p:nvPicPr>
            <p:cNvPr id="58" name="Grafik 57">
              <a:extLst>
                <a:ext uri="{FF2B5EF4-FFF2-40B4-BE49-F238E27FC236}">
                  <a16:creationId xmlns:a16="http://schemas.microsoft.com/office/drawing/2014/main" id="{119BE63F-C0D6-12CD-9122-C200B4D8274B}"/>
                </a:ext>
              </a:extLst>
            </p:cNvPr>
            <p:cNvPicPr>
              <a:picLocks noChangeAspect="1"/>
            </p:cNvPicPr>
            <p:nvPr/>
          </p:nvPicPr>
          <p:blipFill>
            <a:blip r:embed="rId3"/>
            <a:srcRect/>
            <a:stretch/>
          </p:blipFill>
          <p:spPr>
            <a:xfrm rot="5400000">
              <a:off x="10393175" y="5938778"/>
              <a:ext cx="397626" cy="397626"/>
            </a:xfrm>
            <a:prstGeom prst="rect">
              <a:avLst/>
            </a:prstGeom>
          </p:spPr>
        </p:pic>
        <p:sp>
          <p:nvSpPr>
            <p:cNvPr id="95" name="Textfeld 94">
              <a:extLst>
                <a:ext uri="{FF2B5EF4-FFF2-40B4-BE49-F238E27FC236}">
                  <a16:creationId xmlns:a16="http://schemas.microsoft.com/office/drawing/2014/main" id="{9D0734BF-FCDD-586F-C402-89BF3FE1480D}"/>
                </a:ext>
              </a:extLst>
            </p:cNvPr>
            <p:cNvSpPr txBox="1"/>
            <p:nvPr/>
          </p:nvSpPr>
          <p:spPr>
            <a:xfrm>
              <a:off x="10458638"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5</a:t>
              </a:r>
            </a:p>
          </p:txBody>
        </p:sp>
      </p:grpSp>
      <p:grpSp>
        <p:nvGrpSpPr>
          <p:cNvPr id="96" name="Gruppieren 95">
            <a:extLst>
              <a:ext uri="{FF2B5EF4-FFF2-40B4-BE49-F238E27FC236}">
                <a16:creationId xmlns:a16="http://schemas.microsoft.com/office/drawing/2014/main" id="{24B47FD1-A42E-EB2D-2E58-F9E85AF128F5}"/>
              </a:ext>
            </a:extLst>
          </p:cNvPr>
          <p:cNvGrpSpPr/>
          <p:nvPr/>
        </p:nvGrpSpPr>
        <p:grpSpPr>
          <a:xfrm>
            <a:off x="353417" y="2914139"/>
            <a:ext cx="1464027" cy="1464027"/>
            <a:chOff x="3102034" y="1182754"/>
            <a:chExt cx="1464027" cy="1464027"/>
          </a:xfrm>
        </p:grpSpPr>
        <p:grpSp>
          <p:nvGrpSpPr>
            <p:cNvPr id="97" name="Gruppieren 96">
              <a:extLst>
                <a:ext uri="{FF2B5EF4-FFF2-40B4-BE49-F238E27FC236}">
                  <a16:creationId xmlns:a16="http://schemas.microsoft.com/office/drawing/2014/main" id="{A38CE69C-4B11-6577-98C5-019C318FB571}"/>
                </a:ext>
              </a:extLst>
            </p:cNvPr>
            <p:cNvGrpSpPr/>
            <p:nvPr/>
          </p:nvGrpSpPr>
          <p:grpSpPr>
            <a:xfrm>
              <a:off x="3102034" y="1182754"/>
              <a:ext cx="1464027" cy="1464027"/>
              <a:chOff x="353418" y="1111844"/>
              <a:chExt cx="1464027" cy="1464027"/>
            </a:xfrm>
          </p:grpSpPr>
          <p:pic>
            <p:nvPicPr>
              <p:cNvPr id="100" name="Grafik 99">
                <a:extLst>
                  <a:ext uri="{FF2B5EF4-FFF2-40B4-BE49-F238E27FC236}">
                    <a16:creationId xmlns:a16="http://schemas.microsoft.com/office/drawing/2014/main" id="{7B02DB72-FAFC-0558-AD67-708D39D6FAD2}"/>
                  </a:ext>
                </a:extLst>
              </p:cNvPr>
              <p:cNvPicPr>
                <a:picLocks noChangeAspect="1"/>
              </p:cNvPicPr>
              <p:nvPr/>
            </p:nvPicPr>
            <p:blipFill>
              <a:blip r:embed="rId2"/>
              <a:srcRect/>
              <a:stretch/>
            </p:blipFill>
            <p:spPr>
              <a:xfrm rot="5400000">
                <a:off x="353418" y="1111844"/>
                <a:ext cx="1464027" cy="1464027"/>
              </a:xfrm>
              <a:prstGeom prst="rect">
                <a:avLst/>
              </a:prstGeom>
            </p:spPr>
          </p:pic>
          <p:grpSp>
            <p:nvGrpSpPr>
              <p:cNvPr id="101" name="Gruppieren 100">
                <a:extLst>
                  <a:ext uri="{FF2B5EF4-FFF2-40B4-BE49-F238E27FC236}">
                    <a16:creationId xmlns:a16="http://schemas.microsoft.com/office/drawing/2014/main" id="{55F4468A-B427-4969-4C7F-15E526419706}"/>
                  </a:ext>
                </a:extLst>
              </p:cNvPr>
              <p:cNvGrpSpPr/>
              <p:nvPr/>
            </p:nvGrpSpPr>
            <p:grpSpPr>
              <a:xfrm>
                <a:off x="507187" y="1657721"/>
                <a:ext cx="405515" cy="405515"/>
                <a:chOff x="2791294" y="3555481"/>
                <a:chExt cx="728679" cy="728679"/>
              </a:xfrm>
            </p:grpSpPr>
            <p:pic>
              <p:nvPicPr>
                <p:cNvPr id="106" name="Grafik 105">
                  <a:extLst>
                    <a:ext uri="{FF2B5EF4-FFF2-40B4-BE49-F238E27FC236}">
                      <a16:creationId xmlns:a16="http://schemas.microsoft.com/office/drawing/2014/main" id="{F41A9DB0-3D59-8BEC-6449-AAB0E33207CB}"/>
                    </a:ext>
                  </a:extLst>
                </p:cNvPr>
                <p:cNvPicPr>
                  <a:picLocks noChangeAspect="1"/>
                </p:cNvPicPr>
                <p:nvPr/>
              </p:nvPicPr>
              <p:blipFill>
                <a:blip r:embed="rId3"/>
                <a:srcRect/>
                <a:stretch/>
              </p:blipFill>
              <p:spPr>
                <a:xfrm rot="5400000">
                  <a:off x="2791294" y="3555481"/>
                  <a:ext cx="728679" cy="728679"/>
                </a:xfrm>
                <a:prstGeom prst="rect">
                  <a:avLst/>
                </a:prstGeom>
              </p:spPr>
            </p:pic>
            <p:pic>
              <p:nvPicPr>
                <p:cNvPr id="107" name="Grafik 106" descr="Haus mit einfarbiger Füllung">
                  <a:extLst>
                    <a:ext uri="{FF2B5EF4-FFF2-40B4-BE49-F238E27FC236}">
                      <a16:creationId xmlns:a16="http://schemas.microsoft.com/office/drawing/2014/main" id="{0B07B725-B6DF-256B-2B44-BEDEC2455B9F}"/>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2859638" y="3623823"/>
                  <a:ext cx="591993" cy="591993"/>
                </a:xfrm>
                <a:prstGeom prst="rect">
                  <a:avLst/>
                </a:prstGeom>
              </p:spPr>
            </p:pic>
          </p:grpSp>
          <p:grpSp>
            <p:nvGrpSpPr>
              <p:cNvPr id="102" name="Gruppieren 101">
                <a:extLst>
                  <a:ext uri="{FF2B5EF4-FFF2-40B4-BE49-F238E27FC236}">
                    <a16:creationId xmlns:a16="http://schemas.microsoft.com/office/drawing/2014/main" id="{43A7DFA8-ED6B-8CF2-0582-03651C23CAB4}"/>
                  </a:ext>
                </a:extLst>
              </p:cNvPr>
              <p:cNvGrpSpPr/>
              <p:nvPr/>
            </p:nvGrpSpPr>
            <p:grpSpPr>
              <a:xfrm>
                <a:off x="918633" y="2015664"/>
                <a:ext cx="405515" cy="405515"/>
                <a:chOff x="3905168" y="4109776"/>
                <a:chExt cx="728678" cy="728679"/>
              </a:xfrm>
            </p:grpSpPr>
            <p:pic>
              <p:nvPicPr>
                <p:cNvPr id="104" name="Grafik 103">
                  <a:extLst>
                    <a:ext uri="{FF2B5EF4-FFF2-40B4-BE49-F238E27FC236}">
                      <a16:creationId xmlns:a16="http://schemas.microsoft.com/office/drawing/2014/main" id="{C6FD63F6-A910-D34E-1632-216578952602}"/>
                    </a:ext>
                  </a:extLst>
                </p:cNvPr>
                <p:cNvPicPr>
                  <a:picLocks noChangeAspect="1"/>
                </p:cNvPicPr>
                <p:nvPr/>
              </p:nvPicPr>
              <p:blipFill>
                <a:blip r:embed="rId3"/>
                <a:srcRect/>
                <a:stretch/>
              </p:blipFill>
              <p:spPr>
                <a:xfrm rot="5400000">
                  <a:off x="3905167" y="4109777"/>
                  <a:ext cx="728679" cy="728678"/>
                </a:xfrm>
                <a:prstGeom prst="rect">
                  <a:avLst/>
                </a:prstGeom>
              </p:spPr>
            </p:pic>
            <p:pic>
              <p:nvPicPr>
                <p:cNvPr id="105" name="Grafik 104" descr="Stadt mit einfarbiger Füllung">
                  <a:extLst>
                    <a:ext uri="{FF2B5EF4-FFF2-40B4-BE49-F238E27FC236}">
                      <a16:creationId xmlns:a16="http://schemas.microsoft.com/office/drawing/2014/main" id="{F6C11DAA-09E2-C6B1-CFBF-B15B20E9449C}"/>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014323" y="4218928"/>
                  <a:ext cx="524661" cy="524662"/>
                </a:xfrm>
                <a:prstGeom prst="rect">
                  <a:avLst/>
                </a:prstGeom>
              </p:spPr>
            </p:pic>
          </p:grpSp>
          <p:sp>
            <p:nvSpPr>
              <p:cNvPr id="103" name="Textfeld 102">
                <a:extLst>
                  <a:ext uri="{FF2B5EF4-FFF2-40B4-BE49-F238E27FC236}">
                    <a16:creationId xmlns:a16="http://schemas.microsoft.com/office/drawing/2014/main" id="{1A668C13-9A21-1C64-3B2C-D9A5D5E2C4E7}"/>
                  </a:ext>
                </a:extLst>
              </p:cNvPr>
              <p:cNvSpPr txBox="1"/>
              <p:nvPr/>
            </p:nvSpPr>
            <p:spPr>
              <a:xfrm>
                <a:off x="434864" y="1361344"/>
                <a:ext cx="1382581" cy="276999"/>
              </a:xfrm>
              <a:prstGeom prst="rect">
                <a:avLst/>
              </a:prstGeom>
              <a:noFill/>
            </p:spPr>
            <p:txBody>
              <a:bodyPr wrap="square" rtlCol="0">
                <a:spAutoFit/>
              </a:bodyPr>
              <a:lstStyle/>
              <a:p>
                <a:pPr algn="ctr"/>
                <a:r>
                  <a:rPr lang="de-DE" sz="1200" dirty="0">
                    <a:solidFill>
                      <a:srgbClr val="B0CCFA"/>
                    </a:solidFill>
                    <a:latin typeface="Atkinson Hyperlegible" pitchFamily="2" charset="0"/>
                    <a:cs typeface="Rubik Light" pitchFamily="2" charset="-79"/>
                  </a:rPr>
                  <a:t>Projektort</a:t>
                </a:r>
                <a:endParaRPr lang="de-DE" sz="1600" dirty="0">
                  <a:solidFill>
                    <a:srgbClr val="B0CCFA"/>
                  </a:solidFill>
                  <a:latin typeface="Atkinson Hyperlegible" pitchFamily="2" charset="0"/>
                  <a:cs typeface="Rubik Light" pitchFamily="2" charset="-79"/>
                </a:endParaRPr>
              </a:p>
            </p:txBody>
          </p:sp>
        </p:grpSp>
        <p:pic>
          <p:nvPicPr>
            <p:cNvPr id="98" name="Grafik 97">
              <a:extLst>
                <a:ext uri="{FF2B5EF4-FFF2-40B4-BE49-F238E27FC236}">
                  <a16:creationId xmlns:a16="http://schemas.microsoft.com/office/drawing/2014/main" id="{E333CCB9-5FBE-585F-5A04-DAF88A4CD854}"/>
                </a:ext>
              </a:extLst>
            </p:cNvPr>
            <p:cNvPicPr>
              <a:picLocks noChangeAspect="1"/>
            </p:cNvPicPr>
            <p:nvPr/>
          </p:nvPicPr>
          <p:blipFill>
            <a:blip r:embed="rId3"/>
            <a:srcRect/>
            <a:stretch/>
          </p:blipFill>
          <p:spPr>
            <a:xfrm rot="5400000">
              <a:off x="4042390" y="1729498"/>
              <a:ext cx="405515" cy="405515"/>
            </a:xfrm>
            <a:prstGeom prst="rect">
              <a:avLst/>
            </a:prstGeom>
          </p:spPr>
        </p:pic>
        <p:pic>
          <p:nvPicPr>
            <p:cNvPr id="99" name="Grafik 98" descr="Karte mit Ortsmarkierung mit einfarbiger Füllung">
              <a:extLst>
                <a:ext uri="{FF2B5EF4-FFF2-40B4-BE49-F238E27FC236}">
                  <a16:creationId xmlns:a16="http://schemas.microsoft.com/office/drawing/2014/main" id="{CCE213AB-9859-B2A0-2B1A-8728AC0B7C7C}"/>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103136" y="1790242"/>
              <a:ext cx="291978" cy="291978"/>
            </a:xfrm>
            <a:prstGeom prst="rect">
              <a:avLst/>
            </a:prstGeom>
          </p:spPr>
        </p:pic>
      </p:grpSp>
      <p:grpSp>
        <p:nvGrpSpPr>
          <p:cNvPr id="108" name="Gruppieren 107">
            <a:extLst>
              <a:ext uri="{FF2B5EF4-FFF2-40B4-BE49-F238E27FC236}">
                <a16:creationId xmlns:a16="http://schemas.microsoft.com/office/drawing/2014/main" id="{50E2B067-5CB3-6FC6-2ACB-6242B8122C59}"/>
              </a:ext>
            </a:extLst>
          </p:cNvPr>
          <p:cNvGrpSpPr/>
          <p:nvPr/>
        </p:nvGrpSpPr>
        <p:grpSpPr>
          <a:xfrm>
            <a:off x="353417" y="1182754"/>
            <a:ext cx="1464027" cy="1464027"/>
            <a:chOff x="353418" y="1111844"/>
            <a:chExt cx="1464027" cy="1464027"/>
          </a:xfrm>
        </p:grpSpPr>
        <p:pic>
          <p:nvPicPr>
            <p:cNvPr id="109" name="Grafik 108">
              <a:extLst>
                <a:ext uri="{FF2B5EF4-FFF2-40B4-BE49-F238E27FC236}">
                  <a16:creationId xmlns:a16="http://schemas.microsoft.com/office/drawing/2014/main" id="{8735C0E5-A61A-34C2-8758-A63C2D8C5CDB}"/>
                </a:ext>
              </a:extLst>
            </p:cNvPr>
            <p:cNvPicPr>
              <a:picLocks noChangeAspect="1"/>
            </p:cNvPicPr>
            <p:nvPr/>
          </p:nvPicPr>
          <p:blipFill>
            <a:blip r:embed="rId2"/>
            <a:srcRect/>
            <a:stretch/>
          </p:blipFill>
          <p:spPr>
            <a:xfrm rot="5400000">
              <a:off x="353418" y="1111844"/>
              <a:ext cx="1464027" cy="1464027"/>
            </a:xfrm>
            <a:prstGeom prst="rect">
              <a:avLst/>
            </a:prstGeom>
          </p:spPr>
        </p:pic>
        <p:grpSp>
          <p:nvGrpSpPr>
            <p:cNvPr id="110" name="Gruppieren 109">
              <a:extLst>
                <a:ext uri="{FF2B5EF4-FFF2-40B4-BE49-F238E27FC236}">
                  <a16:creationId xmlns:a16="http://schemas.microsoft.com/office/drawing/2014/main" id="{E5852465-8D81-C6B9-7D02-82331956604B}"/>
                </a:ext>
              </a:extLst>
            </p:cNvPr>
            <p:cNvGrpSpPr/>
            <p:nvPr/>
          </p:nvGrpSpPr>
          <p:grpSpPr>
            <a:xfrm>
              <a:off x="634815" y="1871032"/>
              <a:ext cx="405515" cy="405515"/>
              <a:chOff x="3020633" y="3938784"/>
              <a:chExt cx="728679" cy="728679"/>
            </a:xfrm>
          </p:grpSpPr>
          <p:pic>
            <p:nvPicPr>
              <p:cNvPr id="115" name="Grafik 114">
                <a:extLst>
                  <a:ext uri="{FF2B5EF4-FFF2-40B4-BE49-F238E27FC236}">
                    <a16:creationId xmlns:a16="http://schemas.microsoft.com/office/drawing/2014/main" id="{35FB77A5-CDE9-47AE-0B93-F46317BF1126}"/>
                  </a:ext>
                </a:extLst>
              </p:cNvPr>
              <p:cNvPicPr>
                <a:picLocks noChangeAspect="1"/>
              </p:cNvPicPr>
              <p:nvPr/>
            </p:nvPicPr>
            <p:blipFill>
              <a:blip r:embed="rId3"/>
              <a:srcRect/>
              <a:stretch/>
            </p:blipFill>
            <p:spPr>
              <a:xfrm rot="5400000">
                <a:off x="3020633" y="3938784"/>
                <a:ext cx="728679" cy="728679"/>
              </a:xfrm>
              <a:prstGeom prst="rect">
                <a:avLst/>
              </a:prstGeom>
            </p:spPr>
          </p:pic>
          <p:pic>
            <p:nvPicPr>
              <p:cNvPr id="116" name="Grafik 115" descr="Benutzer mit einfarbiger Füllung">
                <a:extLst>
                  <a:ext uri="{FF2B5EF4-FFF2-40B4-BE49-F238E27FC236}">
                    <a16:creationId xmlns:a16="http://schemas.microsoft.com/office/drawing/2014/main" id="{7D7E7BE1-2B63-6B5F-2C6C-285C6F824012}"/>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3088976" y="4007127"/>
                <a:ext cx="591992" cy="591992"/>
              </a:xfrm>
              <a:prstGeom prst="rect">
                <a:avLst/>
              </a:prstGeom>
            </p:spPr>
          </p:pic>
        </p:grpSp>
        <p:grpSp>
          <p:nvGrpSpPr>
            <p:cNvPr id="111" name="Gruppieren 110">
              <a:extLst>
                <a:ext uri="{FF2B5EF4-FFF2-40B4-BE49-F238E27FC236}">
                  <a16:creationId xmlns:a16="http://schemas.microsoft.com/office/drawing/2014/main" id="{2DFB22B9-AA86-4C22-B550-EF14AE194A35}"/>
                </a:ext>
              </a:extLst>
            </p:cNvPr>
            <p:cNvGrpSpPr/>
            <p:nvPr/>
          </p:nvGrpSpPr>
          <p:grpSpPr>
            <a:xfrm>
              <a:off x="1182345" y="1871032"/>
              <a:ext cx="405515" cy="405515"/>
              <a:chOff x="4379044" y="3849884"/>
              <a:chExt cx="728679" cy="728679"/>
            </a:xfrm>
          </p:grpSpPr>
          <p:pic>
            <p:nvPicPr>
              <p:cNvPr id="113" name="Grafik 112">
                <a:extLst>
                  <a:ext uri="{FF2B5EF4-FFF2-40B4-BE49-F238E27FC236}">
                    <a16:creationId xmlns:a16="http://schemas.microsoft.com/office/drawing/2014/main" id="{BCE5030E-72D3-6C28-8260-F117CE2EC6B1}"/>
                  </a:ext>
                </a:extLst>
              </p:cNvPr>
              <p:cNvPicPr>
                <a:picLocks noChangeAspect="1"/>
              </p:cNvPicPr>
              <p:nvPr/>
            </p:nvPicPr>
            <p:blipFill>
              <a:blip r:embed="rId3"/>
              <a:srcRect/>
              <a:stretch/>
            </p:blipFill>
            <p:spPr>
              <a:xfrm rot="5400000">
                <a:off x="4379044" y="3849884"/>
                <a:ext cx="728679" cy="728679"/>
              </a:xfrm>
              <a:prstGeom prst="rect">
                <a:avLst/>
              </a:prstGeom>
            </p:spPr>
          </p:pic>
          <p:pic>
            <p:nvPicPr>
              <p:cNvPr id="114" name="Grafik 113" descr="Gruppe von Männern mit einfarbiger Füllung">
                <a:extLst>
                  <a:ext uri="{FF2B5EF4-FFF2-40B4-BE49-F238E27FC236}">
                    <a16:creationId xmlns:a16="http://schemas.microsoft.com/office/drawing/2014/main" id="{49CA3C6C-2F8D-381C-A85D-6A8D93791A9B}"/>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4488194" y="3959034"/>
                <a:ext cx="524663" cy="524663"/>
              </a:xfrm>
              <a:prstGeom prst="rect">
                <a:avLst/>
              </a:prstGeom>
            </p:spPr>
          </p:pic>
        </p:grpSp>
        <p:sp>
          <p:nvSpPr>
            <p:cNvPr id="112" name="Textfeld 111">
              <a:extLst>
                <a:ext uri="{FF2B5EF4-FFF2-40B4-BE49-F238E27FC236}">
                  <a16:creationId xmlns:a16="http://schemas.microsoft.com/office/drawing/2014/main" id="{228C0ED9-0EBC-F518-77D2-A97F7221F821}"/>
                </a:ext>
              </a:extLst>
            </p:cNvPr>
            <p:cNvSpPr txBox="1"/>
            <p:nvPr/>
          </p:nvSpPr>
          <p:spPr>
            <a:xfrm>
              <a:off x="434864" y="1361344"/>
              <a:ext cx="1382581" cy="461665"/>
            </a:xfrm>
            <a:prstGeom prst="rect">
              <a:avLst/>
            </a:prstGeom>
            <a:noFill/>
          </p:spPr>
          <p:txBody>
            <a:bodyPr wrap="square" rtlCol="0">
              <a:spAutoFit/>
            </a:bodyPr>
            <a:lstStyle/>
            <a:p>
              <a:pPr algn="ctr"/>
              <a:r>
                <a:rPr lang="de-DE" sz="1200" dirty="0" err="1">
                  <a:solidFill>
                    <a:srgbClr val="B0CCFA"/>
                  </a:solidFill>
                  <a:latin typeface="Atkinson Hyperlegible" pitchFamily="2" charset="0"/>
                  <a:cs typeface="Rubik Light" pitchFamily="2" charset="-79"/>
                </a:rPr>
                <a:t>Projektver-antwortliche</a:t>
              </a:r>
              <a:endParaRPr lang="de-DE" sz="1600" dirty="0">
                <a:solidFill>
                  <a:srgbClr val="B0CCFA"/>
                </a:solidFill>
                <a:latin typeface="Atkinson Hyperlegible" pitchFamily="2" charset="0"/>
                <a:cs typeface="Rubik Light" pitchFamily="2" charset="-79"/>
              </a:endParaRPr>
            </a:p>
          </p:txBody>
        </p:sp>
      </p:grpSp>
      <p:sp>
        <p:nvSpPr>
          <p:cNvPr id="159" name="Textfeld 158">
            <a:extLst>
              <a:ext uri="{FF2B5EF4-FFF2-40B4-BE49-F238E27FC236}">
                <a16:creationId xmlns:a16="http://schemas.microsoft.com/office/drawing/2014/main" id="{C9EA703C-13CB-B9C9-CE0F-F3DF25A1173B}"/>
              </a:ext>
            </a:extLst>
          </p:cNvPr>
          <p:cNvSpPr txBox="1"/>
          <p:nvPr/>
        </p:nvSpPr>
        <p:spPr>
          <a:xfrm>
            <a:off x="3001022" y="2413131"/>
            <a:ext cx="3151762" cy="461665"/>
          </a:xfrm>
          <a:prstGeom prst="rect">
            <a:avLst/>
          </a:prstGeom>
          <a:noFill/>
        </p:spPr>
        <p:txBody>
          <a:bodyPr wrap="square" rtlCol="0">
            <a:spAutoFit/>
          </a:bodyPr>
          <a:lstStyle/>
          <a:p>
            <a:pPr algn="ctr"/>
            <a:r>
              <a:rPr lang="de-DE" sz="2400" b="1" dirty="0">
                <a:solidFill>
                  <a:srgbClr val="2F4466"/>
                </a:solidFill>
                <a:latin typeface="Atkinson Hyperlegible" pitchFamily="2" charset="0"/>
                <a:cs typeface="Rubik Light" pitchFamily="2" charset="-79"/>
              </a:rPr>
              <a:t>Dein ÖPJ</a:t>
            </a:r>
          </a:p>
        </p:txBody>
      </p:sp>
      <p:pic>
        <p:nvPicPr>
          <p:cNvPr id="7" name="Grafik 6">
            <a:extLst>
              <a:ext uri="{FF2B5EF4-FFF2-40B4-BE49-F238E27FC236}">
                <a16:creationId xmlns:a16="http://schemas.microsoft.com/office/drawing/2014/main" id="{55DFE394-D8C4-4F64-78B1-0DE8229DE8C2}"/>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3031526" y="2856461"/>
            <a:ext cx="3090752" cy="2177063"/>
          </a:xfrm>
          <a:prstGeom prst="rect">
            <a:avLst/>
          </a:prstGeom>
        </p:spPr>
      </p:pic>
    </p:spTree>
    <p:extLst>
      <p:ext uri="{BB962C8B-B14F-4D97-AF65-F5344CB8AC3E}">
        <p14:creationId xmlns:p14="http://schemas.microsoft.com/office/powerpoint/2010/main" val="4020680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C6C35-12F4-5714-148D-2278CFCCD990}"/>
              </a:ext>
            </a:extLst>
          </p:cNvPr>
          <p:cNvSpPr>
            <a:spLocks noGrp="1"/>
          </p:cNvSpPr>
          <p:nvPr>
            <p:ph type="title"/>
          </p:nvPr>
        </p:nvSpPr>
        <p:spPr/>
        <p:txBody>
          <a:bodyPr/>
          <a:lstStyle/>
          <a:p>
            <a:r>
              <a:rPr lang="de-DE" dirty="0"/>
              <a:t>Sicherung der Projektgelder</a:t>
            </a:r>
          </a:p>
        </p:txBody>
      </p:sp>
      <p:sp>
        <p:nvSpPr>
          <p:cNvPr id="3" name="Inhaltsplatzhalter 2">
            <a:extLst>
              <a:ext uri="{FF2B5EF4-FFF2-40B4-BE49-F238E27FC236}">
                <a16:creationId xmlns:a16="http://schemas.microsoft.com/office/drawing/2014/main" id="{2AE6ED4B-E099-386E-AC7B-81625AA688D6}"/>
              </a:ext>
            </a:extLst>
          </p:cNvPr>
          <p:cNvSpPr>
            <a:spLocks noGrp="1"/>
          </p:cNvSpPr>
          <p:nvPr>
            <p:ph idx="1"/>
          </p:nvPr>
        </p:nvSpPr>
        <p:spPr>
          <a:xfrm>
            <a:off x="353417" y="1267498"/>
            <a:ext cx="8564340" cy="4351338"/>
          </a:xfrm>
        </p:spPr>
        <p:txBody>
          <a:bodyPr/>
          <a:lstStyle/>
          <a:p>
            <a:r>
              <a:rPr lang="de-DE" dirty="0">
                <a:latin typeface="Rubik Light" pitchFamily="2" charset="-79"/>
                <a:cs typeface="Rubik Light" pitchFamily="2" charset="-79"/>
              </a:rPr>
              <a:t>Über das Ökologische Projektjahr kannst du eine Förderung </a:t>
            </a:r>
            <a:r>
              <a:rPr lang="de-DE" b="1" dirty="0">
                <a:latin typeface="Rubik Light" pitchFamily="2" charset="-79"/>
                <a:cs typeface="Rubik Light" pitchFamily="2" charset="-79"/>
              </a:rPr>
              <a:t>bis zu 1000€ </a:t>
            </a:r>
            <a:r>
              <a:rPr lang="de-DE" dirty="0">
                <a:latin typeface="Rubik Light" pitchFamily="2" charset="-79"/>
                <a:cs typeface="Rubik Light" pitchFamily="2" charset="-79"/>
              </a:rPr>
              <a:t>beantragen</a:t>
            </a:r>
          </a:p>
          <a:p>
            <a:r>
              <a:rPr lang="de-DE" dirty="0">
                <a:latin typeface="Rubik Light" pitchFamily="2" charset="-79"/>
                <a:cs typeface="Rubik Light" pitchFamily="2" charset="-79"/>
              </a:rPr>
              <a:t>Für die Beantragung benötigst du die Antrags-dokumente</a:t>
            </a:r>
          </a:p>
        </p:txBody>
      </p:sp>
      <p:cxnSp>
        <p:nvCxnSpPr>
          <p:cNvPr id="22" name="Gerader Verbinder 21">
            <a:extLst>
              <a:ext uri="{FF2B5EF4-FFF2-40B4-BE49-F238E27FC236}">
                <a16:creationId xmlns:a16="http://schemas.microsoft.com/office/drawing/2014/main" id="{B6B6D816-975B-9910-AD88-6AC693A9C23C}"/>
              </a:ext>
            </a:extLst>
          </p:cNvPr>
          <p:cNvCxnSpPr>
            <a:cxnSpLocks/>
          </p:cNvCxnSpPr>
          <p:nvPr/>
        </p:nvCxnSpPr>
        <p:spPr>
          <a:xfrm>
            <a:off x="6872140" y="6140824"/>
            <a:ext cx="5175316" cy="0"/>
          </a:xfrm>
          <a:prstGeom prst="line">
            <a:avLst/>
          </a:prstGeom>
          <a:ln w="76200" cap="rnd">
            <a:solidFill>
              <a:srgbClr val="B0CCFA"/>
            </a:solidFill>
            <a:tailEnd type="stealth"/>
          </a:ln>
        </p:spPr>
        <p:style>
          <a:lnRef idx="1">
            <a:schemeClr val="accent1"/>
          </a:lnRef>
          <a:fillRef idx="0">
            <a:schemeClr val="accent1"/>
          </a:fillRef>
          <a:effectRef idx="0">
            <a:schemeClr val="accent1"/>
          </a:effectRef>
          <a:fontRef idx="minor">
            <a:schemeClr val="tx1"/>
          </a:fontRef>
        </p:style>
      </p:cxnSp>
      <p:grpSp>
        <p:nvGrpSpPr>
          <p:cNvPr id="23" name="Gruppieren 22">
            <a:extLst>
              <a:ext uri="{FF2B5EF4-FFF2-40B4-BE49-F238E27FC236}">
                <a16:creationId xmlns:a16="http://schemas.microsoft.com/office/drawing/2014/main" id="{FA737F8D-35C8-C2AA-BB47-C060903AC810}"/>
              </a:ext>
            </a:extLst>
          </p:cNvPr>
          <p:cNvGrpSpPr/>
          <p:nvPr/>
        </p:nvGrpSpPr>
        <p:grpSpPr>
          <a:xfrm>
            <a:off x="8979972" y="5938778"/>
            <a:ext cx="397626" cy="397626"/>
            <a:chOff x="8716335" y="5938778"/>
            <a:chExt cx="397626" cy="397626"/>
          </a:xfrm>
        </p:grpSpPr>
        <p:pic>
          <p:nvPicPr>
            <p:cNvPr id="25" name="Grafik 24">
              <a:extLst>
                <a:ext uri="{FF2B5EF4-FFF2-40B4-BE49-F238E27FC236}">
                  <a16:creationId xmlns:a16="http://schemas.microsoft.com/office/drawing/2014/main" id="{346AD335-6482-4854-06B2-A40E1047985C}"/>
                </a:ext>
              </a:extLst>
            </p:cNvPr>
            <p:cNvPicPr>
              <a:picLocks noChangeAspect="1"/>
            </p:cNvPicPr>
            <p:nvPr/>
          </p:nvPicPr>
          <p:blipFill>
            <a:blip r:embed="rId2"/>
            <a:srcRect/>
            <a:stretch/>
          </p:blipFill>
          <p:spPr>
            <a:xfrm rot="5400000">
              <a:off x="8716335" y="5938778"/>
              <a:ext cx="397626" cy="397626"/>
            </a:xfrm>
            <a:prstGeom prst="rect">
              <a:avLst/>
            </a:prstGeom>
          </p:spPr>
        </p:pic>
        <p:sp>
          <p:nvSpPr>
            <p:cNvPr id="26" name="Textfeld 25">
              <a:extLst>
                <a:ext uri="{FF2B5EF4-FFF2-40B4-BE49-F238E27FC236}">
                  <a16:creationId xmlns:a16="http://schemas.microsoft.com/office/drawing/2014/main" id="{48F68421-59E2-8BF6-F9AF-5E5566A7E13C}"/>
                </a:ext>
              </a:extLst>
            </p:cNvPr>
            <p:cNvSpPr txBox="1"/>
            <p:nvPr/>
          </p:nvSpPr>
          <p:spPr>
            <a:xfrm>
              <a:off x="8762746"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3</a:t>
              </a:r>
            </a:p>
          </p:txBody>
        </p:sp>
      </p:grpSp>
      <p:grpSp>
        <p:nvGrpSpPr>
          <p:cNvPr id="27" name="Gruppieren 26">
            <a:extLst>
              <a:ext uri="{FF2B5EF4-FFF2-40B4-BE49-F238E27FC236}">
                <a16:creationId xmlns:a16="http://schemas.microsoft.com/office/drawing/2014/main" id="{60083959-12EB-EB26-A052-19DAB7C0F6D3}"/>
              </a:ext>
            </a:extLst>
          </p:cNvPr>
          <p:cNvGrpSpPr/>
          <p:nvPr/>
        </p:nvGrpSpPr>
        <p:grpSpPr>
          <a:xfrm>
            <a:off x="9730513" y="5938778"/>
            <a:ext cx="397626" cy="397626"/>
            <a:chOff x="9554755" y="5938778"/>
            <a:chExt cx="397626" cy="397626"/>
          </a:xfrm>
        </p:grpSpPr>
        <p:pic>
          <p:nvPicPr>
            <p:cNvPr id="28" name="Grafik 27">
              <a:extLst>
                <a:ext uri="{FF2B5EF4-FFF2-40B4-BE49-F238E27FC236}">
                  <a16:creationId xmlns:a16="http://schemas.microsoft.com/office/drawing/2014/main" id="{51588FBE-A231-01FE-4382-82A0069F9C7A}"/>
                </a:ext>
              </a:extLst>
            </p:cNvPr>
            <p:cNvPicPr>
              <a:picLocks noChangeAspect="1"/>
            </p:cNvPicPr>
            <p:nvPr/>
          </p:nvPicPr>
          <p:blipFill>
            <a:blip r:embed="rId2"/>
            <a:srcRect/>
            <a:stretch/>
          </p:blipFill>
          <p:spPr>
            <a:xfrm rot="5400000">
              <a:off x="9554755" y="5938778"/>
              <a:ext cx="397626" cy="397626"/>
            </a:xfrm>
            <a:prstGeom prst="rect">
              <a:avLst/>
            </a:prstGeom>
          </p:spPr>
        </p:pic>
        <p:sp>
          <p:nvSpPr>
            <p:cNvPr id="29" name="Textfeld 28">
              <a:extLst>
                <a:ext uri="{FF2B5EF4-FFF2-40B4-BE49-F238E27FC236}">
                  <a16:creationId xmlns:a16="http://schemas.microsoft.com/office/drawing/2014/main" id="{79FBFBE3-7E56-B697-E574-208573A519DA}"/>
                </a:ext>
              </a:extLst>
            </p:cNvPr>
            <p:cNvSpPr txBox="1"/>
            <p:nvPr/>
          </p:nvSpPr>
          <p:spPr>
            <a:xfrm>
              <a:off x="9596403"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4</a:t>
              </a:r>
            </a:p>
          </p:txBody>
        </p:sp>
      </p:grpSp>
      <p:grpSp>
        <p:nvGrpSpPr>
          <p:cNvPr id="30" name="Gruppieren 29">
            <a:extLst>
              <a:ext uri="{FF2B5EF4-FFF2-40B4-BE49-F238E27FC236}">
                <a16:creationId xmlns:a16="http://schemas.microsoft.com/office/drawing/2014/main" id="{B2DA7E35-20AB-33FD-2C7B-D57BE85FC70C}"/>
              </a:ext>
            </a:extLst>
          </p:cNvPr>
          <p:cNvGrpSpPr/>
          <p:nvPr/>
        </p:nvGrpSpPr>
        <p:grpSpPr>
          <a:xfrm>
            <a:off x="11231596" y="5938778"/>
            <a:ext cx="397626" cy="397626"/>
            <a:chOff x="11231596" y="5938778"/>
            <a:chExt cx="397626" cy="397626"/>
          </a:xfrm>
        </p:grpSpPr>
        <p:pic>
          <p:nvPicPr>
            <p:cNvPr id="31" name="Grafik 30">
              <a:extLst>
                <a:ext uri="{FF2B5EF4-FFF2-40B4-BE49-F238E27FC236}">
                  <a16:creationId xmlns:a16="http://schemas.microsoft.com/office/drawing/2014/main" id="{B6887E38-5025-F9B7-FBFE-8B1862FE619D}"/>
                </a:ext>
              </a:extLst>
            </p:cNvPr>
            <p:cNvPicPr>
              <a:picLocks noChangeAspect="1"/>
            </p:cNvPicPr>
            <p:nvPr/>
          </p:nvPicPr>
          <p:blipFill>
            <a:blip r:embed="rId2"/>
            <a:srcRect/>
            <a:stretch/>
          </p:blipFill>
          <p:spPr>
            <a:xfrm rot="5400000">
              <a:off x="11231596" y="5938778"/>
              <a:ext cx="397626" cy="397626"/>
            </a:xfrm>
            <a:prstGeom prst="rect">
              <a:avLst/>
            </a:prstGeom>
          </p:spPr>
        </p:pic>
        <p:sp>
          <p:nvSpPr>
            <p:cNvPr id="32" name="Textfeld 31">
              <a:extLst>
                <a:ext uri="{FF2B5EF4-FFF2-40B4-BE49-F238E27FC236}">
                  <a16:creationId xmlns:a16="http://schemas.microsoft.com/office/drawing/2014/main" id="{57CEE98F-FCCC-A26B-D32D-D782F5D3539A}"/>
                </a:ext>
              </a:extLst>
            </p:cNvPr>
            <p:cNvSpPr txBox="1"/>
            <p:nvPr/>
          </p:nvSpPr>
          <p:spPr>
            <a:xfrm>
              <a:off x="11278007"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6</a:t>
              </a:r>
            </a:p>
          </p:txBody>
        </p:sp>
      </p:grpSp>
      <p:grpSp>
        <p:nvGrpSpPr>
          <p:cNvPr id="33" name="Gruppieren 32">
            <a:extLst>
              <a:ext uri="{FF2B5EF4-FFF2-40B4-BE49-F238E27FC236}">
                <a16:creationId xmlns:a16="http://schemas.microsoft.com/office/drawing/2014/main" id="{2470E4A5-7C45-6573-5E87-853C3FC17284}"/>
              </a:ext>
            </a:extLst>
          </p:cNvPr>
          <p:cNvGrpSpPr/>
          <p:nvPr/>
        </p:nvGrpSpPr>
        <p:grpSpPr>
          <a:xfrm>
            <a:off x="10481054" y="5938778"/>
            <a:ext cx="397626" cy="397626"/>
            <a:chOff x="10393175" y="5938778"/>
            <a:chExt cx="397626" cy="397626"/>
          </a:xfrm>
        </p:grpSpPr>
        <p:pic>
          <p:nvPicPr>
            <p:cNvPr id="34" name="Grafik 33">
              <a:extLst>
                <a:ext uri="{FF2B5EF4-FFF2-40B4-BE49-F238E27FC236}">
                  <a16:creationId xmlns:a16="http://schemas.microsoft.com/office/drawing/2014/main" id="{23166207-9204-8C8B-0837-4B0DC0C778BA}"/>
                </a:ext>
              </a:extLst>
            </p:cNvPr>
            <p:cNvPicPr>
              <a:picLocks noChangeAspect="1"/>
            </p:cNvPicPr>
            <p:nvPr/>
          </p:nvPicPr>
          <p:blipFill>
            <a:blip r:embed="rId2"/>
            <a:srcRect/>
            <a:stretch/>
          </p:blipFill>
          <p:spPr>
            <a:xfrm rot="5400000">
              <a:off x="10393175" y="5938778"/>
              <a:ext cx="397626" cy="397626"/>
            </a:xfrm>
            <a:prstGeom prst="rect">
              <a:avLst/>
            </a:prstGeom>
          </p:spPr>
        </p:pic>
        <p:sp>
          <p:nvSpPr>
            <p:cNvPr id="35" name="Textfeld 34">
              <a:extLst>
                <a:ext uri="{FF2B5EF4-FFF2-40B4-BE49-F238E27FC236}">
                  <a16:creationId xmlns:a16="http://schemas.microsoft.com/office/drawing/2014/main" id="{2E27581A-21A5-AEB9-E8F3-B4D2D649D112}"/>
                </a:ext>
              </a:extLst>
            </p:cNvPr>
            <p:cNvSpPr txBox="1"/>
            <p:nvPr/>
          </p:nvSpPr>
          <p:spPr>
            <a:xfrm>
              <a:off x="10458638"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5</a:t>
              </a:r>
            </a:p>
          </p:txBody>
        </p:sp>
      </p:grpSp>
      <p:grpSp>
        <p:nvGrpSpPr>
          <p:cNvPr id="24" name="Gruppieren 23">
            <a:extLst>
              <a:ext uri="{FF2B5EF4-FFF2-40B4-BE49-F238E27FC236}">
                <a16:creationId xmlns:a16="http://schemas.microsoft.com/office/drawing/2014/main" id="{404B1FB2-137A-BC1B-F85A-736A4AB730DC}"/>
              </a:ext>
            </a:extLst>
          </p:cNvPr>
          <p:cNvGrpSpPr/>
          <p:nvPr/>
        </p:nvGrpSpPr>
        <p:grpSpPr>
          <a:xfrm>
            <a:off x="7843436" y="5810479"/>
            <a:ext cx="670993" cy="670993"/>
            <a:chOff x="7086314" y="5802094"/>
            <a:chExt cx="670993" cy="670993"/>
          </a:xfrm>
        </p:grpSpPr>
        <p:pic>
          <p:nvPicPr>
            <p:cNvPr id="9" name="Grafik 8">
              <a:extLst>
                <a:ext uri="{FF2B5EF4-FFF2-40B4-BE49-F238E27FC236}">
                  <a16:creationId xmlns:a16="http://schemas.microsoft.com/office/drawing/2014/main" id="{84A8FF89-15F9-7696-AE12-DB41B874DA37}"/>
                </a:ext>
              </a:extLst>
            </p:cNvPr>
            <p:cNvPicPr>
              <a:picLocks noChangeAspect="1"/>
            </p:cNvPicPr>
            <p:nvPr/>
          </p:nvPicPr>
          <p:blipFill>
            <a:blip r:embed="rId3"/>
            <a:srcRect/>
            <a:stretch/>
          </p:blipFill>
          <p:spPr>
            <a:xfrm rot="5400000">
              <a:off x="7086314" y="5802094"/>
              <a:ext cx="670993" cy="670993"/>
            </a:xfrm>
            <a:prstGeom prst="rect">
              <a:avLst/>
            </a:prstGeom>
          </p:spPr>
        </p:pic>
        <p:sp>
          <p:nvSpPr>
            <p:cNvPr id="16" name="Textfeld 15">
              <a:extLst>
                <a:ext uri="{FF2B5EF4-FFF2-40B4-BE49-F238E27FC236}">
                  <a16:creationId xmlns:a16="http://schemas.microsoft.com/office/drawing/2014/main" id="{1EB17D85-4A14-63A1-45F1-248C7FAE7B71}"/>
                </a:ext>
              </a:extLst>
            </p:cNvPr>
            <p:cNvSpPr txBox="1"/>
            <p:nvPr/>
          </p:nvSpPr>
          <p:spPr>
            <a:xfrm>
              <a:off x="7236897" y="5845202"/>
              <a:ext cx="326964" cy="584775"/>
            </a:xfrm>
            <a:prstGeom prst="rect">
              <a:avLst/>
            </a:prstGeom>
            <a:noFill/>
          </p:spPr>
          <p:txBody>
            <a:bodyPr wrap="square" rtlCol="0">
              <a:spAutoFit/>
            </a:bodyPr>
            <a:lstStyle/>
            <a:p>
              <a:r>
                <a:rPr lang="de-DE" sz="3200" b="1" dirty="0">
                  <a:solidFill>
                    <a:srgbClr val="B0CCFA"/>
                  </a:solidFill>
                  <a:latin typeface="Rubik Light" pitchFamily="2" charset="-79"/>
                  <a:cs typeface="Rubik Light" pitchFamily="2" charset="-79"/>
                </a:rPr>
                <a:t>2</a:t>
              </a:r>
            </a:p>
          </p:txBody>
        </p:sp>
      </p:grpSp>
      <p:grpSp>
        <p:nvGrpSpPr>
          <p:cNvPr id="4" name="Gruppieren 3">
            <a:extLst>
              <a:ext uri="{FF2B5EF4-FFF2-40B4-BE49-F238E27FC236}">
                <a16:creationId xmlns:a16="http://schemas.microsoft.com/office/drawing/2014/main" id="{0906F7A9-8081-9FB6-76E8-DD3A1E33DA9E}"/>
              </a:ext>
            </a:extLst>
          </p:cNvPr>
          <p:cNvGrpSpPr/>
          <p:nvPr/>
        </p:nvGrpSpPr>
        <p:grpSpPr>
          <a:xfrm>
            <a:off x="7014226" y="5938778"/>
            <a:ext cx="397626" cy="397626"/>
            <a:chOff x="7877915" y="5938778"/>
            <a:chExt cx="397626" cy="397626"/>
          </a:xfrm>
        </p:grpSpPr>
        <p:pic>
          <p:nvPicPr>
            <p:cNvPr id="11" name="Grafik 10">
              <a:extLst>
                <a:ext uri="{FF2B5EF4-FFF2-40B4-BE49-F238E27FC236}">
                  <a16:creationId xmlns:a16="http://schemas.microsoft.com/office/drawing/2014/main" id="{9CFCEEF8-A8F9-9888-FD02-D4542744F643}"/>
                </a:ext>
              </a:extLst>
            </p:cNvPr>
            <p:cNvPicPr>
              <a:picLocks noChangeAspect="1"/>
            </p:cNvPicPr>
            <p:nvPr/>
          </p:nvPicPr>
          <p:blipFill>
            <a:blip r:embed="rId2"/>
            <a:srcRect/>
            <a:stretch/>
          </p:blipFill>
          <p:spPr>
            <a:xfrm rot="5400000">
              <a:off x="7877915" y="5938778"/>
              <a:ext cx="397626" cy="397626"/>
            </a:xfrm>
            <a:prstGeom prst="rect">
              <a:avLst/>
            </a:prstGeom>
          </p:spPr>
        </p:pic>
        <p:sp>
          <p:nvSpPr>
            <p:cNvPr id="17" name="Textfeld 16">
              <a:extLst>
                <a:ext uri="{FF2B5EF4-FFF2-40B4-BE49-F238E27FC236}">
                  <a16:creationId xmlns:a16="http://schemas.microsoft.com/office/drawing/2014/main" id="{C8C0A413-2073-5C62-E1FA-7CB755B34DEF}"/>
                </a:ext>
              </a:extLst>
            </p:cNvPr>
            <p:cNvSpPr txBox="1"/>
            <p:nvPr/>
          </p:nvSpPr>
          <p:spPr>
            <a:xfrm>
              <a:off x="7933852"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1</a:t>
              </a:r>
            </a:p>
          </p:txBody>
        </p:sp>
      </p:grpSp>
    </p:spTree>
    <p:extLst>
      <p:ext uri="{BB962C8B-B14F-4D97-AF65-F5344CB8AC3E}">
        <p14:creationId xmlns:p14="http://schemas.microsoft.com/office/powerpoint/2010/main" val="532772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C6C35-12F4-5714-148D-2278CFCCD990}"/>
              </a:ext>
            </a:extLst>
          </p:cNvPr>
          <p:cNvSpPr>
            <a:spLocks noGrp="1"/>
          </p:cNvSpPr>
          <p:nvPr>
            <p:ph type="title"/>
          </p:nvPr>
        </p:nvSpPr>
        <p:spPr/>
        <p:txBody>
          <a:bodyPr/>
          <a:lstStyle/>
          <a:p>
            <a:r>
              <a:rPr lang="de-DE" dirty="0"/>
              <a:t>Antragsdokumente</a:t>
            </a:r>
          </a:p>
        </p:txBody>
      </p:sp>
      <p:grpSp>
        <p:nvGrpSpPr>
          <p:cNvPr id="28" name="Gruppieren 27">
            <a:extLst>
              <a:ext uri="{FF2B5EF4-FFF2-40B4-BE49-F238E27FC236}">
                <a16:creationId xmlns:a16="http://schemas.microsoft.com/office/drawing/2014/main" id="{5F0E4724-64B1-6164-2236-2AC14BD9063B}"/>
              </a:ext>
            </a:extLst>
          </p:cNvPr>
          <p:cNvGrpSpPr/>
          <p:nvPr/>
        </p:nvGrpSpPr>
        <p:grpSpPr>
          <a:xfrm>
            <a:off x="353417" y="1614755"/>
            <a:ext cx="6316322" cy="1073524"/>
            <a:chOff x="353417" y="1614755"/>
            <a:chExt cx="6316322" cy="1073524"/>
          </a:xfrm>
        </p:grpSpPr>
        <p:pic>
          <p:nvPicPr>
            <p:cNvPr id="29" name="Grafik 28">
              <a:extLst>
                <a:ext uri="{FF2B5EF4-FFF2-40B4-BE49-F238E27FC236}">
                  <a16:creationId xmlns:a16="http://schemas.microsoft.com/office/drawing/2014/main" id="{A54A1C90-2017-A05B-5373-50C37CE66390}"/>
                </a:ext>
              </a:extLst>
            </p:cNvPr>
            <p:cNvPicPr>
              <a:picLocks noChangeAspect="1"/>
            </p:cNvPicPr>
            <p:nvPr/>
          </p:nvPicPr>
          <p:blipFill>
            <a:blip r:embed="rId2"/>
            <a:srcRect/>
            <a:stretch/>
          </p:blipFill>
          <p:spPr>
            <a:xfrm rot="5400000">
              <a:off x="353417" y="1634928"/>
              <a:ext cx="1053351" cy="1053351"/>
            </a:xfrm>
            <a:prstGeom prst="rect">
              <a:avLst/>
            </a:prstGeom>
          </p:spPr>
        </p:pic>
        <p:pic>
          <p:nvPicPr>
            <p:cNvPr id="30" name="Grafik 29" descr="Vertrag mit einfarbiger Füllung">
              <a:extLst>
                <a:ext uri="{FF2B5EF4-FFF2-40B4-BE49-F238E27FC236}">
                  <a16:creationId xmlns:a16="http://schemas.microsoft.com/office/drawing/2014/main" id="{9AC8EAC7-8291-5FF3-11AF-AF9F4A320DD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4102" y="1835613"/>
              <a:ext cx="651980" cy="651980"/>
            </a:xfrm>
            <a:prstGeom prst="rect">
              <a:avLst/>
            </a:prstGeom>
          </p:spPr>
        </p:pic>
        <p:sp>
          <p:nvSpPr>
            <p:cNvPr id="31" name="Textfeld 30">
              <a:extLst>
                <a:ext uri="{FF2B5EF4-FFF2-40B4-BE49-F238E27FC236}">
                  <a16:creationId xmlns:a16="http://schemas.microsoft.com/office/drawing/2014/main" id="{603E7A75-E9C6-07B6-0959-842288925676}"/>
                </a:ext>
              </a:extLst>
            </p:cNvPr>
            <p:cNvSpPr txBox="1"/>
            <p:nvPr/>
          </p:nvSpPr>
          <p:spPr>
            <a:xfrm>
              <a:off x="1607452" y="1614755"/>
              <a:ext cx="5062287" cy="1015663"/>
            </a:xfrm>
            <a:prstGeom prst="rect">
              <a:avLst/>
            </a:prstGeom>
            <a:noFill/>
          </p:spPr>
          <p:txBody>
            <a:bodyPr wrap="square" rtlCol="0">
              <a:spAutoFit/>
            </a:bodyPr>
            <a:lstStyle/>
            <a:p>
              <a:r>
                <a:rPr lang="de-DE" b="1" dirty="0">
                  <a:latin typeface="Rubik Light" pitchFamily="2" charset="-79"/>
                  <a:cs typeface="Rubik Light" pitchFamily="2" charset="-79"/>
                </a:rPr>
                <a:t>Antragsformular</a:t>
              </a:r>
            </a:p>
            <a:p>
              <a:pPr marL="285750" indent="-285750">
                <a:buBlip>
                  <a:blip r:embed="rId5"/>
                </a:buBlip>
              </a:pPr>
              <a:r>
                <a:rPr lang="de-DE" sz="1400" dirty="0">
                  <a:latin typeface="Rubik Light" pitchFamily="2" charset="-79"/>
                  <a:cs typeface="Rubik Light" pitchFamily="2" charset="-79"/>
                </a:rPr>
                <a:t>Persönliche Informationen</a:t>
              </a:r>
            </a:p>
            <a:p>
              <a:pPr marL="285750" indent="-285750">
                <a:buBlip>
                  <a:blip r:embed="rId5"/>
                </a:buBlip>
              </a:pPr>
              <a:r>
                <a:rPr lang="de-DE" sz="1400" dirty="0">
                  <a:latin typeface="Rubik Light" pitchFamily="2" charset="-79"/>
                  <a:cs typeface="Rubik Light" pitchFamily="2" charset="-79"/>
                </a:rPr>
                <a:t>Konkrete Darstellung der Projektidee anhand von vorgegebenen Fragen</a:t>
              </a:r>
            </a:p>
          </p:txBody>
        </p:sp>
      </p:grpSp>
      <p:grpSp>
        <p:nvGrpSpPr>
          <p:cNvPr id="32" name="Gruppieren 31">
            <a:extLst>
              <a:ext uri="{FF2B5EF4-FFF2-40B4-BE49-F238E27FC236}">
                <a16:creationId xmlns:a16="http://schemas.microsoft.com/office/drawing/2014/main" id="{218136FA-FC1E-58B4-CF98-581C79C7EAF2}"/>
              </a:ext>
            </a:extLst>
          </p:cNvPr>
          <p:cNvGrpSpPr/>
          <p:nvPr/>
        </p:nvGrpSpPr>
        <p:grpSpPr>
          <a:xfrm>
            <a:off x="353417" y="2882151"/>
            <a:ext cx="6316322" cy="1073524"/>
            <a:chOff x="353417" y="1614755"/>
            <a:chExt cx="6316322" cy="1073524"/>
          </a:xfrm>
        </p:grpSpPr>
        <p:pic>
          <p:nvPicPr>
            <p:cNvPr id="33" name="Grafik 32">
              <a:extLst>
                <a:ext uri="{FF2B5EF4-FFF2-40B4-BE49-F238E27FC236}">
                  <a16:creationId xmlns:a16="http://schemas.microsoft.com/office/drawing/2014/main" id="{7E9925F8-181D-C456-BDB8-ACAAE955C441}"/>
                </a:ext>
              </a:extLst>
            </p:cNvPr>
            <p:cNvPicPr>
              <a:picLocks noChangeAspect="1"/>
            </p:cNvPicPr>
            <p:nvPr/>
          </p:nvPicPr>
          <p:blipFill>
            <a:blip r:embed="rId2"/>
            <a:srcRect/>
            <a:stretch/>
          </p:blipFill>
          <p:spPr>
            <a:xfrm rot="5400000">
              <a:off x="353417" y="1634928"/>
              <a:ext cx="1053351" cy="1053351"/>
            </a:xfrm>
            <a:prstGeom prst="rect">
              <a:avLst/>
            </a:prstGeom>
          </p:spPr>
        </p:pic>
        <p:pic>
          <p:nvPicPr>
            <p:cNvPr id="34" name="Grafik 33">
              <a:extLst>
                <a:ext uri="{FF2B5EF4-FFF2-40B4-BE49-F238E27FC236}">
                  <a16:creationId xmlns:a16="http://schemas.microsoft.com/office/drawing/2014/main" id="{1FBB2FF4-0336-E12E-7CE5-6015ADA9BF2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54102" y="1835613"/>
              <a:ext cx="651980" cy="651980"/>
            </a:xfrm>
            <a:prstGeom prst="rect">
              <a:avLst/>
            </a:prstGeom>
          </p:spPr>
        </p:pic>
        <p:sp>
          <p:nvSpPr>
            <p:cNvPr id="35" name="Textfeld 34">
              <a:extLst>
                <a:ext uri="{FF2B5EF4-FFF2-40B4-BE49-F238E27FC236}">
                  <a16:creationId xmlns:a16="http://schemas.microsoft.com/office/drawing/2014/main" id="{38FF16C5-2745-229D-1DE6-ECBA186D2631}"/>
                </a:ext>
              </a:extLst>
            </p:cNvPr>
            <p:cNvSpPr txBox="1"/>
            <p:nvPr/>
          </p:nvSpPr>
          <p:spPr>
            <a:xfrm>
              <a:off x="1607452" y="1614755"/>
              <a:ext cx="5062287" cy="800219"/>
            </a:xfrm>
            <a:prstGeom prst="rect">
              <a:avLst/>
            </a:prstGeom>
            <a:noFill/>
          </p:spPr>
          <p:txBody>
            <a:bodyPr wrap="square" rtlCol="0">
              <a:spAutoFit/>
            </a:bodyPr>
            <a:lstStyle/>
            <a:p>
              <a:r>
                <a:rPr lang="de-DE" b="1" dirty="0">
                  <a:latin typeface="Rubik Light" pitchFamily="2" charset="-79"/>
                  <a:cs typeface="Rubik Light" pitchFamily="2" charset="-79"/>
                </a:rPr>
                <a:t>Kostenkalkulation</a:t>
              </a:r>
            </a:p>
            <a:p>
              <a:pPr marL="285750" indent="-285750">
                <a:buBlip>
                  <a:blip r:embed="rId5"/>
                </a:buBlip>
              </a:pPr>
              <a:r>
                <a:rPr lang="de-DE" sz="1400" dirty="0">
                  <a:latin typeface="Rubik Light" pitchFamily="2" charset="-79"/>
                  <a:cs typeface="Rubik Light" pitchFamily="2" charset="-79"/>
                </a:rPr>
                <a:t>Konkrete Darstellung der anfallenden Kosten</a:t>
              </a:r>
            </a:p>
            <a:p>
              <a:pPr marL="285750" indent="-285750">
                <a:buBlip>
                  <a:blip r:embed="rId5"/>
                </a:buBlip>
              </a:pPr>
              <a:r>
                <a:rPr lang="de-DE" sz="1400" dirty="0">
                  <a:latin typeface="Rubik Light" pitchFamily="2" charset="-79"/>
                  <a:cs typeface="Rubik Light" pitchFamily="2" charset="-79"/>
                </a:rPr>
                <a:t>Auflistung der zusätzlichen Einnahmequellen</a:t>
              </a:r>
            </a:p>
          </p:txBody>
        </p:sp>
      </p:grpSp>
      <p:pic>
        <p:nvPicPr>
          <p:cNvPr id="37" name="Grafik 36" descr="Pfeil mit einer Linie: Leichte Kurve mit einfarbiger Füllung">
            <a:extLst>
              <a:ext uri="{FF2B5EF4-FFF2-40B4-BE49-F238E27FC236}">
                <a16:creationId xmlns:a16="http://schemas.microsoft.com/office/drawing/2014/main" id="{91DDB18A-4DA3-2800-BB83-A3ABDD66F8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3052" y="4057650"/>
            <a:ext cx="914400" cy="914400"/>
          </a:xfrm>
          <a:prstGeom prst="rect">
            <a:avLst/>
          </a:prstGeom>
        </p:spPr>
      </p:pic>
      <p:sp>
        <p:nvSpPr>
          <p:cNvPr id="38" name="Textfeld 37">
            <a:extLst>
              <a:ext uri="{FF2B5EF4-FFF2-40B4-BE49-F238E27FC236}">
                <a16:creationId xmlns:a16="http://schemas.microsoft.com/office/drawing/2014/main" id="{07CE4A62-B0D3-52E6-36E6-DA1ADE332BB8}"/>
              </a:ext>
            </a:extLst>
          </p:cNvPr>
          <p:cNvSpPr txBox="1"/>
          <p:nvPr/>
        </p:nvSpPr>
        <p:spPr>
          <a:xfrm>
            <a:off x="1663282" y="4330184"/>
            <a:ext cx="5062287" cy="369332"/>
          </a:xfrm>
          <a:prstGeom prst="rect">
            <a:avLst/>
          </a:prstGeom>
          <a:noFill/>
        </p:spPr>
        <p:txBody>
          <a:bodyPr wrap="square" rtlCol="0">
            <a:spAutoFit/>
          </a:bodyPr>
          <a:lstStyle/>
          <a:p>
            <a:r>
              <a:rPr lang="de-DE" dirty="0">
                <a:latin typeface="Rubik Light" pitchFamily="2" charset="-79"/>
                <a:cs typeface="Rubik Light" pitchFamily="2" charset="-79"/>
              </a:rPr>
              <a:t>als per Mail an </a:t>
            </a:r>
            <a:r>
              <a:rPr lang="de-DE" dirty="0">
                <a:latin typeface="Rubik Light" pitchFamily="2" charset="-79"/>
                <a:cs typeface="Rubik Light" pitchFamily="2" charset="-79"/>
                <a:hlinkClick r:id="rId10"/>
              </a:rPr>
              <a:t>info@oepj.de</a:t>
            </a:r>
            <a:r>
              <a:rPr lang="de-DE" dirty="0">
                <a:latin typeface="Rubik Light" pitchFamily="2" charset="-79"/>
                <a:cs typeface="Rubik Light" pitchFamily="2" charset="-79"/>
              </a:rPr>
              <a:t> </a:t>
            </a:r>
            <a:endParaRPr lang="de-DE" sz="1400" dirty="0">
              <a:latin typeface="Rubik Light" pitchFamily="2" charset="-79"/>
              <a:cs typeface="Rubik Light" pitchFamily="2" charset="-79"/>
            </a:endParaRPr>
          </a:p>
        </p:txBody>
      </p:sp>
      <p:grpSp>
        <p:nvGrpSpPr>
          <p:cNvPr id="67" name="Gruppieren 66">
            <a:extLst>
              <a:ext uri="{FF2B5EF4-FFF2-40B4-BE49-F238E27FC236}">
                <a16:creationId xmlns:a16="http://schemas.microsoft.com/office/drawing/2014/main" id="{C421B137-1040-2C46-B1D8-59CA3F5001DE}"/>
              </a:ext>
            </a:extLst>
          </p:cNvPr>
          <p:cNvGrpSpPr/>
          <p:nvPr/>
        </p:nvGrpSpPr>
        <p:grpSpPr>
          <a:xfrm>
            <a:off x="9293083" y="267266"/>
            <a:ext cx="2745042" cy="1809154"/>
            <a:chOff x="9293083" y="267266"/>
            <a:chExt cx="2745042" cy="1809154"/>
          </a:xfrm>
        </p:grpSpPr>
        <p:pic>
          <p:nvPicPr>
            <p:cNvPr id="40" name="Grafik 39" descr="Herunterladen mit einfarbiger Füllung">
              <a:extLst>
                <a:ext uri="{FF2B5EF4-FFF2-40B4-BE49-F238E27FC236}">
                  <a16:creationId xmlns:a16="http://schemas.microsoft.com/office/drawing/2014/main" id="{A2DA64F4-08C9-5121-C400-D1A70938D4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22667" y="267266"/>
              <a:ext cx="914400" cy="914400"/>
            </a:xfrm>
            <a:prstGeom prst="rect">
              <a:avLst/>
            </a:prstGeom>
          </p:spPr>
        </p:pic>
        <p:sp>
          <p:nvSpPr>
            <p:cNvPr id="42" name="Textfeld 41">
              <a:extLst>
                <a:ext uri="{FF2B5EF4-FFF2-40B4-BE49-F238E27FC236}">
                  <a16:creationId xmlns:a16="http://schemas.microsoft.com/office/drawing/2014/main" id="{831152C1-A22C-C65F-5072-AA1D19F755C0}"/>
                </a:ext>
              </a:extLst>
            </p:cNvPr>
            <p:cNvSpPr txBox="1"/>
            <p:nvPr/>
          </p:nvSpPr>
          <p:spPr>
            <a:xfrm>
              <a:off x="9293083" y="1153090"/>
              <a:ext cx="2745042" cy="923330"/>
            </a:xfrm>
            <a:prstGeom prst="rect">
              <a:avLst/>
            </a:prstGeom>
            <a:noFill/>
          </p:spPr>
          <p:txBody>
            <a:bodyPr wrap="square">
              <a:spAutoFit/>
            </a:bodyPr>
            <a:lstStyle/>
            <a:p>
              <a:pPr algn="ctr"/>
              <a:r>
                <a:rPr lang="de-DE" dirty="0">
                  <a:solidFill>
                    <a:srgbClr val="2F4466"/>
                  </a:solidFill>
                  <a:latin typeface="Rubik Light" pitchFamily="2" charset="-79"/>
                  <a:cs typeface="Rubik Light" pitchFamily="2" charset="-79"/>
                  <a:hlinkClick r:id="rId13">
                    <a:extLst>
                      <a:ext uri="{A12FA001-AC4F-418D-AE19-62706E023703}">
                        <ahyp:hlinkClr xmlns:ahyp="http://schemas.microsoft.com/office/drawing/2018/hyperlinkcolor" val="tx"/>
                      </a:ext>
                    </a:extLst>
                  </a:hlinkClick>
                </a:rPr>
                <a:t>https://foej-aktiv.de/</a:t>
              </a:r>
              <a:br>
                <a:rPr lang="de-DE" dirty="0">
                  <a:solidFill>
                    <a:srgbClr val="2F4466"/>
                  </a:solidFill>
                  <a:latin typeface="Rubik Light" pitchFamily="2" charset="-79"/>
                  <a:cs typeface="Rubik Light" pitchFamily="2" charset="-79"/>
                  <a:hlinkClick r:id="rId13">
                    <a:extLst>
                      <a:ext uri="{A12FA001-AC4F-418D-AE19-62706E023703}">
                        <ahyp:hlinkClr xmlns:ahyp="http://schemas.microsoft.com/office/drawing/2018/hyperlinkcolor" val="tx"/>
                      </a:ext>
                    </a:extLst>
                  </a:hlinkClick>
                </a:rPr>
              </a:br>
              <a:r>
                <a:rPr lang="de-DE" dirty="0" err="1">
                  <a:solidFill>
                    <a:srgbClr val="2F4466"/>
                  </a:solidFill>
                  <a:latin typeface="Rubik Light" pitchFamily="2" charset="-79"/>
                  <a:cs typeface="Rubik Light" pitchFamily="2" charset="-79"/>
                  <a:hlinkClick r:id="rId13">
                    <a:extLst>
                      <a:ext uri="{A12FA001-AC4F-418D-AE19-62706E023703}">
                        <ahyp:hlinkClr xmlns:ahyp="http://schemas.microsoft.com/office/drawing/2018/hyperlinkcolor" val="tx"/>
                      </a:ext>
                    </a:extLst>
                  </a:hlinkClick>
                </a:rPr>
                <a:t>oekologisches-projektjahr</a:t>
              </a:r>
              <a:r>
                <a:rPr lang="de-DE" dirty="0">
                  <a:solidFill>
                    <a:srgbClr val="2F4466"/>
                  </a:solidFill>
                  <a:latin typeface="Rubik Light" pitchFamily="2" charset="-79"/>
                  <a:cs typeface="Rubik Light" pitchFamily="2" charset="-79"/>
                  <a:hlinkClick r:id="rId13">
                    <a:extLst>
                      <a:ext uri="{A12FA001-AC4F-418D-AE19-62706E023703}">
                        <ahyp:hlinkClr xmlns:ahyp="http://schemas.microsoft.com/office/drawing/2018/hyperlinkcolor" val="tx"/>
                      </a:ext>
                    </a:extLst>
                  </a:hlinkClick>
                </a:rPr>
                <a:t>/</a:t>
              </a:r>
              <a:r>
                <a:rPr lang="de-DE" dirty="0">
                  <a:solidFill>
                    <a:srgbClr val="2F4466"/>
                  </a:solidFill>
                  <a:latin typeface="Rubik Light" pitchFamily="2" charset="-79"/>
                  <a:cs typeface="Rubik Light" pitchFamily="2" charset="-79"/>
                </a:rPr>
                <a:t> </a:t>
              </a:r>
            </a:p>
          </p:txBody>
        </p:sp>
      </p:grpSp>
      <p:cxnSp>
        <p:nvCxnSpPr>
          <p:cNvPr id="45" name="Gerader Verbinder 44">
            <a:extLst>
              <a:ext uri="{FF2B5EF4-FFF2-40B4-BE49-F238E27FC236}">
                <a16:creationId xmlns:a16="http://schemas.microsoft.com/office/drawing/2014/main" id="{3D8C7EDD-8348-06B4-1B1C-86C5A1A58FA0}"/>
              </a:ext>
            </a:extLst>
          </p:cNvPr>
          <p:cNvCxnSpPr>
            <a:cxnSpLocks/>
          </p:cNvCxnSpPr>
          <p:nvPr/>
        </p:nvCxnSpPr>
        <p:spPr>
          <a:xfrm>
            <a:off x="6872140" y="6140824"/>
            <a:ext cx="5175316" cy="0"/>
          </a:xfrm>
          <a:prstGeom prst="line">
            <a:avLst/>
          </a:prstGeom>
          <a:ln w="76200" cap="rnd">
            <a:solidFill>
              <a:srgbClr val="B0CCFA"/>
            </a:solidFill>
            <a:tailEnd type="stealth"/>
          </a:ln>
        </p:spPr>
        <p:style>
          <a:lnRef idx="1">
            <a:schemeClr val="accent1"/>
          </a:lnRef>
          <a:fillRef idx="0">
            <a:schemeClr val="accent1"/>
          </a:fillRef>
          <a:effectRef idx="0">
            <a:schemeClr val="accent1"/>
          </a:effectRef>
          <a:fontRef idx="minor">
            <a:schemeClr val="tx1"/>
          </a:fontRef>
        </p:style>
      </p:cxnSp>
      <p:grpSp>
        <p:nvGrpSpPr>
          <p:cNvPr id="46" name="Gruppieren 45">
            <a:extLst>
              <a:ext uri="{FF2B5EF4-FFF2-40B4-BE49-F238E27FC236}">
                <a16:creationId xmlns:a16="http://schemas.microsoft.com/office/drawing/2014/main" id="{26FECBEE-3115-55E8-AE66-E390B7ECC2E2}"/>
              </a:ext>
            </a:extLst>
          </p:cNvPr>
          <p:cNvGrpSpPr/>
          <p:nvPr/>
        </p:nvGrpSpPr>
        <p:grpSpPr>
          <a:xfrm>
            <a:off x="8979972" y="5938778"/>
            <a:ext cx="397626" cy="397626"/>
            <a:chOff x="8716335" y="5938778"/>
            <a:chExt cx="397626" cy="397626"/>
          </a:xfrm>
        </p:grpSpPr>
        <p:pic>
          <p:nvPicPr>
            <p:cNvPr id="47" name="Grafik 46">
              <a:extLst>
                <a:ext uri="{FF2B5EF4-FFF2-40B4-BE49-F238E27FC236}">
                  <a16:creationId xmlns:a16="http://schemas.microsoft.com/office/drawing/2014/main" id="{9202CF1D-8538-ED0A-E675-50014289CA8A}"/>
                </a:ext>
              </a:extLst>
            </p:cNvPr>
            <p:cNvPicPr>
              <a:picLocks noChangeAspect="1"/>
            </p:cNvPicPr>
            <p:nvPr/>
          </p:nvPicPr>
          <p:blipFill>
            <a:blip r:embed="rId2"/>
            <a:srcRect/>
            <a:stretch/>
          </p:blipFill>
          <p:spPr>
            <a:xfrm rot="5400000">
              <a:off x="8716335" y="5938778"/>
              <a:ext cx="397626" cy="397626"/>
            </a:xfrm>
            <a:prstGeom prst="rect">
              <a:avLst/>
            </a:prstGeom>
          </p:spPr>
        </p:pic>
        <p:sp>
          <p:nvSpPr>
            <p:cNvPr id="48" name="Textfeld 47">
              <a:extLst>
                <a:ext uri="{FF2B5EF4-FFF2-40B4-BE49-F238E27FC236}">
                  <a16:creationId xmlns:a16="http://schemas.microsoft.com/office/drawing/2014/main" id="{5ACA4F6C-B6AB-E13C-3ABD-86E677C9E538}"/>
                </a:ext>
              </a:extLst>
            </p:cNvPr>
            <p:cNvSpPr txBox="1"/>
            <p:nvPr/>
          </p:nvSpPr>
          <p:spPr>
            <a:xfrm>
              <a:off x="8762746"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3</a:t>
              </a:r>
            </a:p>
          </p:txBody>
        </p:sp>
      </p:grpSp>
      <p:grpSp>
        <p:nvGrpSpPr>
          <p:cNvPr id="49" name="Gruppieren 48">
            <a:extLst>
              <a:ext uri="{FF2B5EF4-FFF2-40B4-BE49-F238E27FC236}">
                <a16:creationId xmlns:a16="http://schemas.microsoft.com/office/drawing/2014/main" id="{CEABAC77-4AE9-EDE8-D3A1-C39D72B53FC1}"/>
              </a:ext>
            </a:extLst>
          </p:cNvPr>
          <p:cNvGrpSpPr/>
          <p:nvPr/>
        </p:nvGrpSpPr>
        <p:grpSpPr>
          <a:xfrm>
            <a:off x="9730513" y="5938778"/>
            <a:ext cx="397626" cy="397626"/>
            <a:chOff x="9554755" y="5938778"/>
            <a:chExt cx="397626" cy="397626"/>
          </a:xfrm>
        </p:grpSpPr>
        <p:pic>
          <p:nvPicPr>
            <p:cNvPr id="50" name="Grafik 49">
              <a:extLst>
                <a:ext uri="{FF2B5EF4-FFF2-40B4-BE49-F238E27FC236}">
                  <a16:creationId xmlns:a16="http://schemas.microsoft.com/office/drawing/2014/main" id="{BF92B3E8-8E85-0489-3599-45AFFD8B8D71}"/>
                </a:ext>
              </a:extLst>
            </p:cNvPr>
            <p:cNvPicPr>
              <a:picLocks noChangeAspect="1"/>
            </p:cNvPicPr>
            <p:nvPr/>
          </p:nvPicPr>
          <p:blipFill>
            <a:blip r:embed="rId2"/>
            <a:srcRect/>
            <a:stretch/>
          </p:blipFill>
          <p:spPr>
            <a:xfrm rot="5400000">
              <a:off x="9554755" y="5938778"/>
              <a:ext cx="397626" cy="397626"/>
            </a:xfrm>
            <a:prstGeom prst="rect">
              <a:avLst/>
            </a:prstGeom>
          </p:spPr>
        </p:pic>
        <p:sp>
          <p:nvSpPr>
            <p:cNvPr id="51" name="Textfeld 50">
              <a:extLst>
                <a:ext uri="{FF2B5EF4-FFF2-40B4-BE49-F238E27FC236}">
                  <a16:creationId xmlns:a16="http://schemas.microsoft.com/office/drawing/2014/main" id="{FFAEC853-5492-A8CA-A0E3-315F80752093}"/>
                </a:ext>
              </a:extLst>
            </p:cNvPr>
            <p:cNvSpPr txBox="1"/>
            <p:nvPr/>
          </p:nvSpPr>
          <p:spPr>
            <a:xfrm>
              <a:off x="9596403"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4</a:t>
              </a:r>
            </a:p>
          </p:txBody>
        </p:sp>
      </p:grpSp>
      <p:grpSp>
        <p:nvGrpSpPr>
          <p:cNvPr id="52" name="Gruppieren 51">
            <a:extLst>
              <a:ext uri="{FF2B5EF4-FFF2-40B4-BE49-F238E27FC236}">
                <a16:creationId xmlns:a16="http://schemas.microsoft.com/office/drawing/2014/main" id="{6429572B-79BA-1B1C-5CD1-CF7BC9857A38}"/>
              </a:ext>
            </a:extLst>
          </p:cNvPr>
          <p:cNvGrpSpPr/>
          <p:nvPr/>
        </p:nvGrpSpPr>
        <p:grpSpPr>
          <a:xfrm>
            <a:off x="11231596" y="5938778"/>
            <a:ext cx="397626" cy="397626"/>
            <a:chOff x="11231596" y="5938778"/>
            <a:chExt cx="397626" cy="397626"/>
          </a:xfrm>
        </p:grpSpPr>
        <p:pic>
          <p:nvPicPr>
            <p:cNvPr id="53" name="Grafik 52">
              <a:extLst>
                <a:ext uri="{FF2B5EF4-FFF2-40B4-BE49-F238E27FC236}">
                  <a16:creationId xmlns:a16="http://schemas.microsoft.com/office/drawing/2014/main" id="{980840AA-1D73-1E5C-4F3E-8A0494AC932F}"/>
                </a:ext>
              </a:extLst>
            </p:cNvPr>
            <p:cNvPicPr>
              <a:picLocks noChangeAspect="1"/>
            </p:cNvPicPr>
            <p:nvPr/>
          </p:nvPicPr>
          <p:blipFill>
            <a:blip r:embed="rId2"/>
            <a:srcRect/>
            <a:stretch/>
          </p:blipFill>
          <p:spPr>
            <a:xfrm rot="5400000">
              <a:off x="11231596" y="5938778"/>
              <a:ext cx="397626" cy="397626"/>
            </a:xfrm>
            <a:prstGeom prst="rect">
              <a:avLst/>
            </a:prstGeom>
          </p:spPr>
        </p:pic>
        <p:sp>
          <p:nvSpPr>
            <p:cNvPr id="54" name="Textfeld 53">
              <a:extLst>
                <a:ext uri="{FF2B5EF4-FFF2-40B4-BE49-F238E27FC236}">
                  <a16:creationId xmlns:a16="http://schemas.microsoft.com/office/drawing/2014/main" id="{7CE139BF-A100-E9B8-B022-360A2A4E1BD2}"/>
                </a:ext>
              </a:extLst>
            </p:cNvPr>
            <p:cNvSpPr txBox="1"/>
            <p:nvPr/>
          </p:nvSpPr>
          <p:spPr>
            <a:xfrm>
              <a:off x="11278007"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6</a:t>
              </a:r>
            </a:p>
          </p:txBody>
        </p:sp>
      </p:grpSp>
      <p:grpSp>
        <p:nvGrpSpPr>
          <p:cNvPr id="55" name="Gruppieren 54">
            <a:extLst>
              <a:ext uri="{FF2B5EF4-FFF2-40B4-BE49-F238E27FC236}">
                <a16:creationId xmlns:a16="http://schemas.microsoft.com/office/drawing/2014/main" id="{4DE9C92A-6CBC-B809-FBF1-EC24FBEA43BF}"/>
              </a:ext>
            </a:extLst>
          </p:cNvPr>
          <p:cNvGrpSpPr/>
          <p:nvPr/>
        </p:nvGrpSpPr>
        <p:grpSpPr>
          <a:xfrm>
            <a:off x="10481054" y="5938778"/>
            <a:ext cx="397626" cy="397626"/>
            <a:chOff x="10393175" y="5938778"/>
            <a:chExt cx="397626" cy="397626"/>
          </a:xfrm>
        </p:grpSpPr>
        <p:pic>
          <p:nvPicPr>
            <p:cNvPr id="56" name="Grafik 55">
              <a:extLst>
                <a:ext uri="{FF2B5EF4-FFF2-40B4-BE49-F238E27FC236}">
                  <a16:creationId xmlns:a16="http://schemas.microsoft.com/office/drawing/2014/main" id="{B3E81C3A-6CE5-83B2-7E88-07B657DF6225}"/>
                </a:ext>
              </a:extLst>
            </p:cNvPr>
            <p:cNvPicPr>
              <a:picLocks noChangeAspect="1"/>
            </p:cNvPicPr>
            <p:nvPr/>
          </p:nvPicPr>
          <p:blipFill>
            <a:blip r:embed="rId2"/>
            <a:srcRect/>
            <a:stretch/>
          </p:blipFill>
          <p:spPr>
            <a:xfrm rot="5400000">
              <a:off x="10393175" y="5938778"/>
              <a:ext cx="397626" cy="397626"/>
            </a:xfrm>
            <a:prstGeom prst="rect">
              <a:avLst/>
            </a:prstGeom>
          </p:spPr>
        </p:pic>
        <p:sp>
          <p:nvSpPr>
            <p:cNvPr id="57" name="Textfeld 56">
              <a:extLst>
                <a:ext uri="{FF2B5EF4-FFF2-40B4-BE49-F238E27FC236}">
                  <a16:creationId xmlns:a16="http://schemas.microsoft.com/office/drawing/2014/main" id="{1B9C601D-ED4D-23E3-1E01-36A57D8D6A52}"/>
                </a:ext>
              </a:extLst>
            </p:cNvPr>
            <p:cNvSpPr txBox="1"/>
            <p:nvPr/>
          </p:nvSpPr>
          <p:spPr>
            <a:xfrm>
              <a:off x="10458638"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5</a:t>
              </a:r>
            </a:p>
          </p:txBody>
        </p:sp>
      </p:grpSp>
      <p:grpSp>
        <p:nvGrpSpPr>
          <p:cNvPr id="58" name="Gruppieren 57">
            <a:extLst>
              <a:ext uri="{FF2B5EF4-FFF2-40B4-BE49-F238E27FC236}">
                <a16:creationId xmlns:a16="http://schemas.microsoft.com/office/drawing/2014/main" id="{7A3BAC17-98BC-857F-5D7C-D067E2308CF5}"/>
              </a:ext>
            </a:extLst>
          </p:cNvPr>
          <p:cNvGrpSpPr/>
          <p:nvPr/>
        </p:nvGrpSpPr>
        <p:grpSpPr>
          <a:xfrm>
            <a:off x="7843436" y="5810479"/>
            <a:ext cx="670993" cy="670993"/>
            <a:chOff x="7086314" y="5802094"/>
            <a:chExt cx="670993" cy="670993"/>
          </a:xfrm>
        </p:grpSpPr>
        <p:pic>
          <p:nvPicPr>
            <p:cNvPr id="59" name="Grafik 58">
              <a:extLst>
                <a:ext uri="{FF2B5EF4-FFF2-40B4-BE49-F238E27FC236}">
                  <a16:creationId xmlns:a16="http://schemas.microsoft.com/office/drawing/2014/main" id="{2208593A-3278-BF96-92B1-FE14078EC07F}"/>
                </a:ext>
              </a:extLst>
            </p:cNvPr>
            <p:cNvPicPr>
              <a:picLocks noChangeAspect="1"/>
            </p:cNvPicPr>
            <p:nvPr/>
          </p:nvPicPr>
          <p:blipFill>
            <a:blip r:embed="rId14"/>
            <a:srcRect/>
            <a:stretch/>
          </p:blipFill>
          <p:spPr>
            <a:xfrm rot="5400000">
              <a:off x="7086314" y="5802094"/>
              <a:ext cx="670993" cy="670993"/>
            </a:xfrm>
            <a:prstGeom prst="rect">
              <a:avLst/>
            </a:prstGeom>
          </p:spPr>
        </p:pic>
        <p:sp>
          <p:nvSpPr>
            <p:cNvPr id="60" name="Textfeld 59">
              <a:extLst>
                <a:ext uri="{FF2B5EF4-FFF2-40B4-BE49-F238E27FC236}">
                  <a16:creationId xmlns:a16="http://schemas.microsoft.com/office/drawing/2014/main" id="{3D4710A0-C7F2-36A4-DF44-B4AAEBA5593F}"/>
                </a:ext>
              </a:extLst>
            </p:cNvPr>
            <p:cNvSpPr txBox="1"/>
            <p:nvPr/>
          </p:nvSpPr>
          <p:spPr>
            <a:xfrm>
              <a:off x="7236897" y="5845202"/>
              <a:ext cx="326964" cy="584775"/>
            </a:xfrm>
            <a:prstGeom prst="rect">
              <a:avLst/>
            </a:prstGeom>
            <a:noFill/>
          </p:spPr>
          <p:txBody>
            <a:bodyPr wrap="square" rtlCol="0">
              <a:spAutoFit/>
            </a:bodyPr>
            <a:lstStyle/>
            <a:p>
              <a:r>
                <a:rPr lang="de-DE" sz="3200" b="1" dirty="0">
                  <a:solidFill>
                    <a:srgbClr val="B0CCFA"/>
                  </a:solidFill>
                  <a:latin typeface="Rubik Light" pitchFamily="2" charset="-79"/>
                  <a:cs typeface="Rubik Light" pitchFamily="2" charset="-79"/>
                </a:rPr>
                <a:t>2</a:t>
              </a:r>
            </a:p>
          </p:txBody>
        </p:sp>
      </p:grpSp>
      <p:grpSp>
        <p:nvGrpSpPr>
          <p:cNvPr id="61" name="Gruppieren 60">
            <a:extLst>
              <a:ext uri="{FF2B5EF4-FFF2-40B4-BE49-F238E27FC236}">
                <a16:creationId xmlns:a16="http://schemas.microsoft.com/office/drawing/2014/main" id="{A6F33A4F-3372-4A36-5029-57DAA3D825C7}"/>
              </a:ext>
            </a:extLst>
          </p:cNvPr>
          <p:cNvGrpSpPr/>
          <p:nvPr/>
        </p:nvGrpSpPr>
        <p:grpSpPr>
          <a:xfrm>
            <a:off x="7014226" y="5938778"/>
            <a:ext cx="397626" cy="397626"/>
            <a:chOff x="7877915" y="5938778"/>
            <a:chExt cx="397626" cy="397626"/>
          </a:xfrm>
        </p:grpSpPr>
        <p:pic>
          <p:nvPicPr>
            <p:cNvPr id="62" name="Grafik 61">
              <a:extLst>
                <a:ext uri="{FF2B5EF4-FFF2-40B4-BE49-F238E27FC236}">
                  <a16:creationId xmlns:a16="http://schemas.microsoft.com/office/drawing/2014/main" id="{D22F0087-A588-92C7-9370-869E0C6CFFEE}"/>
                </a:ext>
              </a:extLst>
            </p:cNvPr>
            <p:cNvPicPr>
              <a:picLocks noChangeAspect="1"/>
            </p:cNvPicPr>
            <p:nvPr/>
          </p:nvPicPr>
          <p:blipFill>
            <a:blip r:embed="rId2"/>
            <a:srcRect/>
            <a:stretch/>
          </p:blipFill>
          <p:spPr>
            <a:xfrm rot="5400000">
              <a:off x="7877915" y="5938778"/>
              <a:ext cx="397626" cy="397626"/>
            </a:xfrm>
            <a:prstGeom prst="rect">
              <a:avLst/>
            </a:prstGeom>
          </p:spPr>
        </p:pic>
        <p:sp>
          <p:nvSpPr>
            <p:cNvPr id="63" name="Textfeld 62">
              <a:extLst>
                <a:ext uri="{FF2B5EF4-FFF2-40B4-BE49-F238E27FC236}">
                  <a16:creationId xmlns:a16="http://schemas.microsoft.com/office/drawing/2014/main" id="{BC05157B-B6C8-1EFC-D6F4-83BBC487339B}"/>
                </a:ext>
              </a:extLst>
            </p:cNvPr>
            <p:cNvSpPr txBox="1"/>
            <p:nvPr/>
          </p:nvSpPr>
          <p:spPr>
            <a:xfrm>
              <a:off x="7933852"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1</a:t>
              </a:r>
            </a:p>
          </p:txBody>
        </p:sp>
      </p:grpSp>
      <p:grpSp>
        <p:nvGrpSpPr>
          <p:cNvPr id="66" name="Gruppieren 65">
            <a:extLst>
              <a:ext uri="{FF2B5EF4-FFF2-40B4-BE49-F238E27FC236}">
                <a16:creationId xmlns:a16="http://schemas.microsoft.com/office/drawing/2014/main" id="{39FAF23E-4CE2-7E0E-E349-A74979217652}"/>
              </a:ext>
            </a:extLst>
          </p:cNvPr>
          <p:cNvGrpSpPr/>
          <p:nvPr/>
        </p:nvGrpSpPr>
        <p:grpSpPr>
          <a:xfrm>
            <a:off x="9293083" y="2150215"/>
            <a:ext cx="2745042" cy="1532155"/>
            <a:chOff x="9302414" y="1996327"/>
            <a:chExt cx="2745042" cy="1532155"/>
          </a:xfrm>
        </p:grpSpPr>
        <p:pic>
          <p:nvPicPr>
            <p:cNvPr id="64" name="Grafik 63" descr="Monatskalender mit einfarbiger Füllung">
              <a:extLst>
                <a:ext uri="{FF2B5EF4-FFF2-40B4-BE49-F238E27FC236}">
                  <a16:creationId xmlns:a16="http://schemas.microsoft.com/office/drawing/2014/main" id="{F3F99778-8443-15A0-A94B-44FA8C919F22}"/>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0231998" y="1996327"/>
              <a:ext cx="914400" cy="914400"/>
            </a:xfrm>
            <a:prstGeom prst="rect">
              <a:avLst/>
            </a:prstGeom>
          </p:spPr>
        </p:pic>
        <p:sp>
          <p:nvSpPr>
            <p:cNvPr id="65" name="Textfeld 64">
              <a:extLst>
                <a:ext uri="{FF2B5EF4-FFF2-40B4-BE49-F238E27FC236}">
                  <a16:creationId xmlns:a16="http://schemas.microsoft.com/office/drawing/2014/main" id="{D214FAEA-BD60-8CE3-BA15-9ABB92085103}"/>
                </a:ext>
              </a:extLst>
            </p:cNvPr>
            <p:cNvSpPr txBox="1"/>
            <p:nvPr/>
          </p:nvSpPr>
          <p:spPr>
            <a:xfrm>
              <a:off x="9302414" y="2882151"/>
              <a:ext cx="2745042" cy="646331"/>
            </a:xfrm>
            <a:prstGeom prst="rect">
              <a:avLst/>
            </a:prstGeom>
            <a:noFill/>
          </p:spPr>
          <p:txBody>
            <a:bodyPr wrap="square">
              <a:spAutoFit/>
            </a:bodyPr>
            <a:lstStyle/>
            <a:p>
              <a:pPr algn="ctr"/>
              <a:r>
                <a:rPr lang="de-DE" dirty="0">
                  <a:solidFill>
                    <a:srgbClr val="2F4466"/>
                  </a:solidFill>
                  <a:latin typeface="Rubik Light" pitchFamily="2" charset="-79"/>
                  <a:cs typeface="Rubik Light" pitchFamily="2" charset="-79"/>
                </a:rPr>
                <a:t>14 Tage </a:t>
              </a:r>
              <a:br>
                <a:rPr lang="de-DE" dirty="0">
                  <a:solidFill>
                    <a:srgbClr val="2F4466"/>
                  </a:solidFill>
                  <a:latin typeface="Rubik Light" pitchFamily="2" charset="-79"/>
                  <a:cs typeface="Rubik Light" pitchFamily="2" charset="-79"/>
                </a:rPr>
              </a:br>
              <a:r>
                <a:rPr lang="de-DE" b="1" dirty="0">
                  <a:solidFill>
                    <a:srgbClr val="2F4466"/>
                  </a:solidFill>
                  <a:latin typeface="Rubik Light" pitchFamily="2" charset="-79"/>
                  <a:cs typeface="Rubik Light" pitchFamily="2" charset="-79"/>
                </a:rPr>
                <a:t>vor</a:t>
              </a:r>
              <a:r>
                <a:rPr lang="de-DE" dirty="0">
                  <a:solidFill>
                    <a:srgbClr val="2F4466"/>
                  </a:solidFill>
                  <a:latin typeface="Rubik Light" pitchFamily="2" charset="-79"/>
                  <a:cs typeface="Rubik Light" pitchFamily="2" charset="-79"/>
                </a:rPr>
                <a:t> Sitzung</a:t>
              </a:r>
            </a:p>
          </p:txBody>
        </p:sp>
      </p:grpSp>
    </p:spTree>
    <p:extLst>
      <p:ext uri="{BB962C8B-B14F-4D97-AF65-F5344CB8AC3E}">
        <p14:creationId xmlns:p14="http://schemas.microsoft.com/office/powerpoint/2010/main" val="162798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C6C35-12F4-5714-148D-2278CFCCD990}"/>
              </a:ext>
            </a:extLst>
          </p:cNvPr>
          <p:cNvSpPr>
            <a:spLocks noGrp="1"/>
          </p:cNvSpPr>
          <p:nvPr>
            <p:ph type="title"/>
          </p:nvPr>
        </p:nvSpPr>
        <p:spPr/>
        <p:txBody>
          <a:bodyPr/>
          <a:lstStyle/>
          <a:p>
            <a:r>
              <a:rPr lang="de-DE" dirty="0"/>
              <a:t>Sicherung der Projektgelder</a:t>
            </a:r>
          </a:p>
        </p:txBody>
      </p:sp>
      <p:sp>
        <p:nvSpPr>
          <p:cNvPr id="3" name="Inhaltsplatzhalter 2">
            <a:extLst>
              <a:ext uri="{FF2B5EF4-FFF2-40B4-BE49-F238E27FC236}">
                <a16:creationId xmlns:a16="http://schemas.microsoft.com/office/drawing/2014/main" id="{2AE6ED4B-E099-386E-AC7B-81625AA688D6}"/>
              </a:ext>
            </a:extLst>
          </p:cNvPr>
          <p:cNvSpPr>
            <a:spLocks noGrp="1"/>
          </p:cNvSpPr>
          <p:nvPr>
            <p:ph idx="1"/>
          </p:nvPr>
        </p:nvSpPr>
        <p:spPr>
          <a:xfrm>
            <a:off x="353417" y="1267498"/>
            <a:ext cx="8564340" cy="4351338"/>
          </a:xfrm>
        </p:spPr>
        <p:txBody>
          <a:bodyPr/>
          <a:lstStyle/>
          <a:p>
            <a:r>
              <a:rPr lang="de-DE" dirty="0">
                <a:latin typeface="Rubik Light" pitchFamily="2" charset="-79"/>
                <a:cs typeface="Rubik Light" pitchFamily="2" charset="-79"/>
              </a:rPr>
              <a:t>Über das Ökologische Projektjahr kannst du eine Förderung </a:t>
            </a:r>
            <a:r>
              <a:rPr lang="de-DE" b="1" dirty="0">
                <a:latin typeface="Rubik Light" pitchFamily="2" charset="-79"/>
                <a:cs typeface="Rubik Light" pitchFamily="2" charset="-79"/>
              </a:rPr>
              <a:t>bis zu 1000€ </a:t>
            </a:r>
            <a:r>
              <a:rPr lang="de-DE" dirty="0">
                <a:latin typeface="Rubik Light" pitchFamily="2" charset="-79"/>
                <a:cs typeface="Rubik Light" pitchFamily="2" charset="-79"/>
              </a:rPr>
              <a:t>beantragen</a:t>
            </a:r>
          </a:p>
          <a:p>
            <a:r>
              <a:rPr lang="de-DE" dirty="0">
                <a:latin typeface="Rubik Light" pitchFamily="2" charset="-79"/>
                <a:cs typeface="Rubik Light" pitchFamily="2" charset="-79"/>
              </a:rPr>
              <a:t>Für die Beantragung benötigst du die Antrags-dokumente</a:t>
            </a:r>
          </a:p>
          <a:p>
            <a:r>
              <a:rPr lang="de-DE" dirty="0">
                <a:latin typeface="Rubik Light" pitchFamily="2" charset="-79"/>
                <a:cs typeface="Rubik Light" pitchFamily="2" charset="-79"/>
              </a:rPr>
              <a:t>Zum Einreichen bist du an Antragsfirsten gebunden</a:t>
            </a:r>
          </a:p>
        </p:txBody>
      </p:sp>
      <p:cxnSp>
        <p:nvCxnSpPr>
          <p:cNvPr id="22" name="Gerader Verbinder 21">
            <a:extLst>
              <a:ext uri="{FF2B5EF4-FFF2-40B4-BE49-F238E27FC236}">
                <a16:creationId xmlns:a16="http://schemas.microsoft.com/office/drawing/2014/main" id="{25A6A1FA-C6D1-9807-2A87-D612CB95CC3E}"/>
              </a:ext>
            </a:extLst>
          </p:cNvPr>
          <p:cNvCxnSpPr>
            <a:cxnSpLocks/>
          </p:cNvCxnSpPr>
          <p:nvPr/>
        </p:nvCxnSpPr>
        <p:spPr>
          <a:xfrm>
            <a:off x="6872140" y="6140824"/>
            <a:ext cx="5175316" cy="0"/>
          </a:xfrm>
          <a:prstGeom prst="line">
            <a:avLst/>
          </a:prstGeom>
          <a:ln w="76200" cap="rnd">
            <a:solidFill>
              <a:srgbClr val="B0CCFA"/>
            </a:solidFill>
            <a:tailEnd type="stealth"/>
          </a:ln>
        </p:spPr>
        <p:style>
          <a:lnRef idx="1">
            <a:schemeClr val="accent1"/>
          </a:lnRef>
          <a:fillRef idx="0">
            <a:schemeClr val="accent1"/>
          </a:fillRef>
          <a:effectRef idx="0">
            <a:schemeClr val="accent1"/>
          </a:effectRef>
          <a:fontRef idx="minor">
            <a:schemeClr val="tx1"/>
          </a:fontRef>
        </p:style>
      </p:cxnSp>
      <p:grpSp>
        <p:nvGrpSpPr>
          <p:cNvPr id="23" name="Gruppieren 22">
            <a:extLst>
              <a:ext uri="{FF2B5EF4-FFF2-40B4-BE49-F238E27FC236}">
                <a16:creationId xmlns:a16="http://schemas.microsoft.com/office/drawing/2014/main" id="{644F5D2D-01F8-2F99-4CA2-7415F06E57FE}"/>
              </a:ext>
            </a:extLst>
          </p:cNvPr>
          <p:cNvGrpSpPr/>
          <p:nvPr/>
        </p:nvGrpSpPr>
        <p:grpSpPr>
          <a:xfrm>
            <a:off x="8979972" y="5938778"/>
            <a:ext cx="397626" cy="397626"/>
            <a:chOff x="8716335" y="5938778"/>
            <a:chExt cx="397626" cy="397626"/>
          </a:xfrm>
        </p:grpSpPr>
        <p:pic>
          <p:nvPicPr>
            <p:cNvPr id="25" name="Grafik 24">
              <a:extLst>
                <a:ext uri="{FF2B5EF4-FFF2-40B4-BE49-F238E27FC236}">
                  <a16:creationId xmlns:a16="http://schemas.microsoft.com/office/drawing/2014/main" id="{C9F33983-D325-B53E-A0CC-8F2C05A01FDB}"/>
                </a:ext>
              </a:extLst>
            </p:cNvPr>
            <p:cNvPicPr>
              <a:picLocks noChangeAspect="1"/>
            </p:cNvPicPr>
            <p:nvPr/>
          </p:nvPicPr>
          <p:blipFill>
            <a:blip r:embed="rId2"/>
            <a:srcRect/>
            <a:stretch/>
          </p:blipFill>
          <p:spPr>
            <a:xfrm rot="5400000">
              <a:off x="8716335" y="5938778"/>
              <a:ext cx="397626" cy="397626"/>
            </a:xfrm>
            <a:prstGeom prst="rect">
              <a:avLst/>
            </a:prstGeom>
          </p:spPr>
        </p:pic>
        <p:sp>
          <p:nvSpPr>
            <p:cNvPr id="26" name="Textfeld 25">
              <a:extLst>
                <a:ext uri="{FF2B5EF4-FFF2-40B4-BE49-F238E27FC236}">
                  <a16:creationId xmlns:a16="http://schemas.microsoft.com/office/drawing/2014/main" id="{036B2A0C-2622-1655-DFB5-5FA81FAC5A01}"/>
                </a:ext>
              </a:extLst>
            </p:cNvPr>
            <p:cNvSpPr txBox="1"/>
            <p:nvPr/>
          </p:nvSpPr>
          <p:spPr>
            <a:xfrm>
              <a:off x="8762746"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3</a:t>
              </a:r>
            </a:p>
          </p:txBody>
        </p:sp>
      </p:grpSp>
      <p:grpSp>
        <p:nvGrpSpPr>
          <p:cNvPr id="27" name="Gruppieren 26">
            <a:extLst>
              <a:ext uri="{FF2B5EF4-FFF2-40B4-BE49-F238E27FC236}">
                <a16:creationId xmlns:a16="http://schemas.microsoft.com/office/drawing/2014/main" id="{B7DC3165-5A66-36A0-87E1-DBB796CC1CAC}"/>
              </a:ext>
            </a:extLst>
          </p:cNvPr>
          <p:cNvGrpSpPr/>
          <p:nvPr/>
        </p:nvGrpSpPr>
        <p:grpSpPr>
          <a:xfrm>
            <a:off x="9730513" y="5938778"/>
            <a:ext cx="397626" cy="397626"/>
            <a:chOff x="9554755" y="5938778"/>
            <a:chExt cx="397626" cy="397626"/>
          </a:xfrm>
        </p:grpSpPr>
        <p:pic>
          <p:nvPicPr>
            <p:cNvPr id="28" name="Grafik 27">
              <a:extLst>
                <a:ext uri="{FF2B5EF4-FFF2-40B4-BE49-F238E27FC236}">
                  <a16:creationId xmlns:a16="http://schemas.microsoft.com/office/drawing/2014/main" id="{81F23634-C0E2-8D16-E048-FACAF7FE2B7A}"/>
                </a:ext>
              </a:extLst>
            </p:cNvPr>
            <p:cNvPicPr>
              <a:picLocks noChangeAspect="1"/>
            </p:cNvPicPr>
            <p:nvPr/>
          </p:nvPicPr>
          <p:blipFill>
            <a:blip r:embed="rId2"/>
            <a:srcRect/>
            <a:stretch/>
          </p:blipFill>
          <p:spPr>
            <a:xfrm rot="5400000">
              <a:off x="9554755" y="5938778"/>
              <a:ext cx="397626" cy="397626"/>
            </a:xfrm>
            <a:prstGeom prst="rect">
              <a:avLst/>
            </a:prstGeom>
          </p:spPr>
        </p:pic>
        <p:sp>
          <p:nvSpPr>
            <p:cNvPr id="29" name="Textfeld 28">
              <a:extLst>
                <a:ext uri="{FF2B5EF4-FFF2-40B4-BE49-F238E27FC236}">
                  <a16:creationId xmlns:a16="http://schemas.microsoft.com/office/drawing/2014/main" id="{68E48EFB-6940-976F-71FA-AFDAF36E9BF1}"/>
                </a:ext>
              </a:extLst>
            </p:cNvPr>
            <p:cNvSpPr txBox="1"/>
            <p:nvPr/>
          </p:nvSpPr>
          <p:spPr>
            <a:xfrm>
              <a:off x="9596403"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4</a:t>
              </a:r>
            </a:p>
          </p:txBody>
        </p:sp>
      </p:grpSp>
      <p:grpSp>
        <p:nvGrpSpPr>
          <p:cNvPr id="30" name="Gruppieren 29">
            <a:extLst>
              <a:ext uri="{FF2B5EF4-FFF2-40B4-BE49-F238E27FC236}">
                <a16:creationId xmlns:a16="http://schemas.microsoft.com/office/drawing/2014/main" id="{E90BB5E3-06E4-EDB5-1D2C-B67C1B5F2C53}"/>
              </a:ext>
            </a:extLst>
          </p:cNvPr>
          <p:cNvGrpSpPr/>
          <p:nvPr/>
        </p:nvGrpSpPr>
        <p:grpSpPr>
          <a:xfrm>
            <a:off x="11231596" y="5938778"/>
            <a:ext cx="397626" cy="397626"/>
            <a:chOff x="11231596" y="5938778"/>
            <a:chExt cx="397626" cy="397626"/>
          </a:xfrm>
        </p:grpSpPr>
        <p:pic>
          <p:nvPicPr>
            <p:cNvPr id="31" name="Grafik 30">
              <a:extLst>
                <a:ext uri="{FF2B5EF4-FFF2-40B4-BE49-F238E27FC236}">
                  <a16:creationId xmlns:a16="http://schemas.microsoft.com/office/drawing/2014/main" id="{D08003B2-1906-9D24-7C26-D61C8D5418CE}"/>
                </a:ext>
              </a:extLst>
            </p:cNvPr>
            <p:cNvPicPr>
              <a:picLocks noChangeAspect="1"/>
            </p:cNvPicPr>
            <p:nvPr/>
          </p:nvPicPr>
          <p:blipFill>
            <a:blip r:embed="rId2"/>
            <a:srcRect/>
            <a:stretch/>
          </p:blipFill>
          <p:spPr>
            <a:xfrm rot="5400000">
              <a:off x="11231596" y="5938778"/>
              <a:ext cx="397626" cy="397626"/>
            </a:xfrm>
            <a:prstGeom prst="rect">
              <a:avLst/>
            </a:prstGeom>
          </p:spPr>
        </p:pic>
        <p:sp>
          <p:nvSpPr>
            <p:cNvPr id="32" name="Textfeld 31">
              <a:extLst>
                <a:ext uri="{FF2B5EF4-FFF2-40B4-BE49-F238E27FC236}">
                  <a16:creationId xmlns:a16="http://schemas.microsoft.com/office/drawing/2014/main" id="{D1A3925D-9A23-056B-9685-E3AE94AB6547}"/>
                </a:ext>
              </a:extLst>
            </p:cNvPr>
            <p:cNvSpPr txBox="1"/>
            <p:nvPr/>
          </p:nvSpPr>
          <p:spPr>
            <a:xfrm>
              <a:off x="11278007"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6</a:t>
              </a:r>
            </a:p>
          </p:txBody>
        </p:sp>
      </p:grpSp>
      <p:grpSp>
        <p:nvGrpSpPr>
          <p:cNvPr id="33" name="Gruppieren 32">
            <a:extLst>
              <a:ext uri="{FF2B5EF4-FFF2-40B4-BE49-F238E27FC236}">
                <a16:creationId xmlns:a16="http://schemas.microsoft.com/office/drawing/2014/main" id="{B6B637CF-2A59-3D34-CE32-ACD94770A5D4}"/>
              </a:ext>
            </a:extLst>
          </p:cNvPr>
          <p:cNvGrpSpPr/>
          <p:nvPr/>
        </p:nvGrpSpPr>
        <p:grpSpPr>
          <a:xfrm>
            <a:off x="10481054" y="5938778"/>
            <a:ext cx="397626" cy="397626"/>
            <a:chOff x="10393175" y="5938778"/>
            <a:chExt cx="397626" cy="397626"/>
          </a:xfrm>
        </p:grpSpPr>
        <p:pic>
          <p:nvPicPr>
            <p:cNvPr id="34" name="Grafik 33">
              <a:extLst>
                <a:ext uri="{FF2B5EF4-FFF2-40B4-BE49-F238E27FC236}">
                  <a16:creationId xmlns:a16="http://schemas.microsoft.com/office/drawing/2014/main" id="{4C43B68D-E75D-E974-9445-CD9A85BCECFA}"/>
                </a:ext>
              </a:extLst>
            </p:cNvPr>
            <p:cNvPicPr>
              <a:picLocks noChangeAspect="1"/>
            </p:cNvPicPr>
            <p:nvPr/>
          </p:nvPicPr>
          <p:blipFill>
            <a:blip r:embed="rId2"/>
            <a:srcRect/>
            <a:stretch/>
          </p:blipFill>
          <p:spPr>
            <a:xfrm rot="5400000">
              <a:off x="10393175" y="5938778"/>
              <a:ext cx="397626" cy="397626"/>
            </a:xfrm>
            <a:prstGeom prst="rect">
              <a:avLst/>
            </a:prstGeom>
          </p:spPr>
        </p:pic>
        <p:sp>
          <p:nvSpPr>
            <p:cNvPr id="35" name="Textfeld 34">
              <a:extLst>
                <a:ext uri="{FF2B5EF4-FFF2-40B4-BE49-F238E27FC236}">
                  <a16:creationId xmlns:a16="http://schemas.microsoft.com/office/drawing/2014/main" id="{507481E1-9DB9-75F8-237B-4B55D910788F}"/>
                </a:ext>
              </a:extLst>
            </p:cNvPr>
            <p:cNvSpPr txBox="1"/>
            <p:nvPr/>
          </p:nvSpPr>
          <p:spPr>
            <a:xfrm>
              <a:off x="10458638"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5</a:t>
              </a:r>
            </a:p>
          </p:txBody>
        </p:sp>
      </p:grpSp>
      <p:grpSp>
        <p:nvGrpSpPr>
          <p:cNvPr id="36" name="Gruppieren 35">
            <a:extLst>
              <a:ext uri="{FF2B5EF4-FFF2-40B4-BE49-F238E27FC236}">
                <a16:creationId xmlns:a16="http://schemas.microsoft.com/office/drawing/2014/main" id="{4B9F1814-9502-98DD-25F8-5116A8C55907}"/>
              </a:ext>
            </a:extLst>
          </p:cNvPr>
          <p:cNvGrpSpPr/>
          <p:nvPr/>
        </p:nvGrpSpPr>
        <p:grpSpPr>
          <a:xfrm>
            <a:off x="7843436" y="5810479"/>
            <a:ext cx="670993" cy="670993"/>
            <a:chOff x="7086314" y="5802094"/>
            <a:chExt cx="670993" cy="670993"/>
          </a:xfrm>
        </p:grpSpPr>
        <p:pic>
          <p:nvPicPr>
            <p:cNvPr id="37" name="Grafik 36">
              <a:extLst>
                <a:ext uri="{FF2B5EF4-FFF2-40B4-BE49-F238E27FC236}">
                  <a16:creationId xmlns:a16="http://schemas.microsoft.com/office/drawing/2014/main" id="{DB4FA4AB-8488-F8A6-58EB-29CFA84D7616}"/>
                </a:ext>
              </a:extLst>
            </p:cNvPr>
            <p:cNvPicPr>
              <a:picLocks noChangeAspect="1"/>
            </p:cNvPicPr>
            <p:nvPr/>
          </p:nvPicPr>
          <p:blipFill>
            <a:blip r:embed="rId3"/>
            <a:srcRect/>
            <a:stretch/>
          </p:blipFill>
          <p:spPr>
            <a:xfrm rot="5400000">
              <a:off x="7086314" y="5802094"/>
              <a:ext cx="670993" cy="670993"/>
            </a:xfrm>
            <a:prstGeom prst="rect">
              <a:avLst/>
            </a:prstGeom>
          </p:spPr>
        </p:pic>
        <p:sp>
          <p:nvSpPr>
            <p:cNvPr id="38" name="Textfeld 37">
              <a:extLst>
                <a:ext uri="{FF2B5EF4-FFF2-40B4-BE49-F238E27FC236}">
                  <a16:creationId xmlns:a16="http://schemas.microsoft.com/office/drawing/2014/main" id="{1E829173-5A0A-2101-C7C1-82AB1B727444}"/>
                </a:ext>
              </a:extLst>
            </p:cNvPr>
            <p:cNvSpPr txBox="1"/>
            <p:nvPr/>
          </p:nvSpPr>
          <p:spPr>
            <a:xfrm>
              <a:off x="7236897" y="5845202"/>
              <a:ext cx="326964" cy="584775"/>
            </a:xfrm>
            <a:prstGeom prst="rect">
              <a:avLst/>
            </a:prstGeom>
            <a:noFill/>
          </p:spPr>
          <p:txBody>
            <a:bodyPr wrap="square" rtlCol="0">
              <a:spAutoFit/>
            </a:bodyPr>
            <a:lstStyle/>
            <a:p>
              <a:r>
                <a:rPr lang="de-DE" sz="3200" b="1" dirty="0">
                  <a:solidFill>
                    <a:srgbClr val="B0CCFA"/>
                  </a:solidFill>
                  <a:latin typeface="Rubik Light" pitchFamily="2" charset="-79"/>
                  <a:cs typeface="Rubik Light" pitchFamily="2" charset="-79"/>
                </a:rPr>
                <a:t>2</a:t>
              </a:r>
            </a:p>
          </p:txBody>
        </p:sp>
      </p:grpSp>
      <p:grpSp>
        <p:nvGrpSpPr>
          <p:cNvPr id="39" name="Gruppieren 38">
            <a:extLst>
              <a:ext uri="{FF2B5EF4-FFF2-40B4-BE49-F238E27FC236}">
                <a16:creationId xmlns:a16="http://schemas.microsoft.com/office/drawing/2014/main" id="{05212332-219E-78F3-EF10-85B9B2BB5F43}"/>
              </a:ext>
            </a:extLst>
          </p:cNvPr>
          <p:cNvGrpSpPr/>
          <p:nvPr/>
        </p:nvGrpSpPr>
        <p:grpSpPr>
          <a:xfrm>
            <a:off x="7014226" y="5938778"/>
            <a:ext cx="397626" cy="397626"/>
            <a:chOff x="7877915" y="5938778"/>
            <a:chExt cx="397626" cy="397626"/>
          </a:xfrm>
        </p:grpSpPr>
        <p:pic>
          <p:nvPicPr>
            <p:cNvPr id="40" name="Grafik 39">
              <a:extLst>
                <a:ext uri="{FF2B5EF4-FFF2-40B4-BE49-F238E27FC236}">
                  <a16:creationId xmlns:a16="http://schemas.microsoft.com/office/drawing/2014/main" id="{E889244E-189E-4EDD-4722-4AA9285C0557}"/>
                </a:ext>
              </a:extLst>
            </p:cNvPr>
            <p:cNvPicPr>
              <a:picLocks noChangeAspect="1"/>
            </p:cNvPicPr>
            <p:nvPr/>
          </p:nvPicPr>
          <p:blipFill>
            <a:blip r:embed="rId2"/>
            <a:srcRect/>
            <a:stretch/>
          </p:blipFill>
          <p:spPr>
            <a:xfrm rot="5400000">
              <a:off x="7877915" y="5938778"/>
              <a:ext cx="397626" cy="397626"/>
            </a:xfrm>
            <a:prstGeom prst="rect">
              <a:avLst/>
            </a:prstGeom>
          </p:spPr>
        </p:pic>
        <p:sp>
          <p:nvSpPr>
            <p:cNvPr id="41" name="Textfeld 40">
              <a:extLst>
                <a:ext uri="{FF2B5EF4-FFF2-40B4-BE49-F238E27FC236}">
                  <a16:creationId xmlns:a16="http://schemas.microsoft.com/office/drawing/2014/main" id="{9AF7E9F6-4707-D530-4025-807E76AF3513}"/>
                </a:ext>
              </a:extLst>
            </p:cNvPr>
            <p:cNvSpPr txBox="1"/>
            <p:nvPr/>
          </p:nvSpPr>
          <p:spPr>
            <a:xfrm>
              <a:off x="7933852"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1</a:t>
              </a:r>
            </a:p>
          </p:txBody>
        </p:sp>
      </p:grpSp>
    </p:spTree>
    <p:extLst>
      <p:ext uri="{BB962C8B-B14F-4D97-AF65-F5344CB8AC3E}">
        <p14:creationId xmlns:p14="http://schemas.microsoft.com/office/powerpoint/2010/main" val="1422082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C6C35-12F4-5714-148D-2278CFCCD990}"/>
              </a:ext>
            </a:extLst>
          </p:cNvPr>
          <p:cNvSpPr>
            <a:spLocks noGrp="1"/>
          </p:cNvSpPr>
          <p:nvPr>
            <p:ph type="title"/>
          </p:nvPr>
        </p:nvSpPr>
        <p:spPr/>
        <p:txBody>
          <a:bodyPr/>
          <a:lstStyle/>
          <a:p>
            <a:r>
              <a:rPr lang="de-DE" dirty="0"/>
              <a:t>Antragsfristen</a:t>
            </a:r>
          </a:p>
        </p:txBody>
      </p:sp>
      <p:pic>
        <p:nvPicPr>
          <p:cNvPr id="24" name="Inhaltsplatzhalter 23">
            <a:extLst>
              <a:ext uri="{FF2B5EF4-FFF2-40B4-BE49-F238E27FC236}">
                <a16:creationId xmlns:a16="http://schemas.microsoft.com/office/drawing/2014/main" id="{D3A79DD4-1993-A65B-34DB-971D2079F002}"/>
              </a:ext>
            </a:extLst>
          </p:cNvPr>
          <p:cNvPicPr>
            <a:picLocks noGrp="1" noChangeAspect="1"/>
          </p:cNvPicPr>
          <p:nvPr>
            <p:ph idx="1"/>
          </p:nvPr>
        </p:nvPicPr>
        <p:blipFill rotWithShape="1">
          <a:blip r:embed="rId2"/>
          <a:srcRect t="31156" b="15214"/>
          <a:stretch/>
        </p:blipFill>
        <p:spPr>
          <a:xfrm>
            <a:off x="0" y="1480826"/>
            <a:ext cx="6535883" cy="3505199"/>
          </a:xfrm>
          <a:prstGeom prst="rect">
            <a:avLst/>
          </a:prstGeom>
        </p:spPr>
      </p:pic>
      <p:sp>
        <p:nvSpPr>
          <p:cNvPr id="27" name="Freihandform: Form 26">
            <a:extLst>
              <a:ext uri="{FF2B5EF4-FFF2-40B4-BE49-F238E27FC236}">
                <a16:creationId xmlns:a16="http://schemas.microsoft.com/office/drawing/2014/main" id="{2FA916AF-3473-C891-C6B6-015AF318FC0A}"/>
              </a:ext>
            </a:extLst>
          </p:cNvPr>
          <p:cNvSpPr/>
          <p:nvPr/>
        </p:nvSpPr>
        <p:spPr>
          <a:xfrm rot="157326">
            <a:off x="6486525" y="2749550"/>
            <a:ext cx="3333750" cy="923983"/>
          </a:xfrm>
          <a:custGeom>
            <a:avLst/>
            <a:gdLst>
              <a:gd name="connsiteX0" fmla="*/ 0 w 3333750"/>
              <a:gd name="connsiteY0" fmla="*/ 38100 h 923983"/>
              <a:gd name="connsiteX1" fmla="*/ 628650 w 3333750"/>
              <a:gd name="connsiteY1" fmla="*/ 161925 h 923983"/>
              <a:gd name="connsiteX2" fmla="*/ 904875 w 3333750"/>
              <a:gd name="connsiteY2" fmla="*/ 628650 h 923983"/>
              <a:gd name="connsiteX3" fmla="*/ 1676400 w 3333750"/>
              <a:gd name="connsiteY3" fmla="*/ 923925 h 923983"/>
              <a:gd name="connsiteX4" fmla="*/ 2828925 w 3333750"/>
              <a:gd name="connsiteY4" fmla="*/ 647700 h 923983"/>
              <a:gd name="connsiteX5" fmla="*/ 3333750 w 3333750"/>
              <a:gd name="connsiteY5" fmla="*/ 0 h 9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750" h="923983">
                <a:moveTo>
                  <a:pt x="0" y="38100"/>
                </a:moveTo>
                <a:cubicBezTo>
                  <a:pt x="238918" y="50800"/>
                  <a:pt x="477837" y="63500"/>
                  <a:pt x="628650" y="161925"/>
                </a:cubicBezTo>
                <a:cubicBezTo>
                  <a:pt x="779463" y="260350"/>
                  <a:pt x="730250" y="501650"/>
                  <a:pt x="904875" y="628650"/>
                </a:cubicBezTo>
                <a:cubicBezTo>
                  <a:pt x="1079500" y="755650"/>
                  <a:pt x="1355725" y="920750"/>
                  <a:pt x="1676400" y="923925"/>
                </a:cubicBezTo>
                <a:cubicBezTo>
                  <a:pt x="1997075" y="927100"/>
                  <a:pt x="2552700" y="801687"/>
                  <a:pt x="2828925" y="647700"/>
                </a:cubicBezTo>
                <a:cubicBezTo>
                  <a:pt x="3105150" y="493713"/>
                  <a:pt x="3181350" y="150812"/>
                  <a:pt x="3333750" y="0"/>
                </a:cubicBezTo>
              </a:path>
            </a:pathLst>
          </a:custGeom>
          <a:noFill/>
          <a:ln w="28575">
            <a:solidFill>
              <a:srgbClr val="6DD3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8" name="Gerader Verbinder 27">
            <a:extLst>
              <a:ext uri="{FF2B5EF4-FFF2-40B4-BE49-F238E27FC236}">
                <a16:creationId xmlns:a16="http://schemas.microsoft.com/office/drawing/2014/main" id="{134BEE6D-4E18-8F54-F7B5-05D8D9C62A93}"/>
              </a:ext>
            </a:extLst>
          </p:cNvPr>
          <p:cNvCxnSpPr>
            <a:cxnSpLocks/>
          </p:cNvCxnSpPr>
          <p:nvPr/>
        </p:nvCxnSpPr>
        <p:spPr>
          <a:xfrm>
            <a:off x="6872140" y="6140824"/>
            <a:ext cx="5175316" cy="0"/>
          </a:xfrm>
          <a:prstGeom prst="line">
            <a:avLst/>
          </a:prstGeom>
          <a:ln w="76200" cap="rnd">
            <a:solidFill>
              <a:srgbClr val="B0CCFA"/>
            </a:solidFill>
            <a:tailEnd type="stealth"/>
          </a:ln>
        </p:spPr>
        <p:style>
          <a:lnRef idx="1">
            <a:schemeClr val="accent1"/>
          </a:lnRef>
          <a:fillRef idx="0">
            <a:schemeClr val="accent1"/>
          </a:fillRef>
          <a:effectRef idx="0">
            <a:schemeClr val="accent1"/>
          </a:effectRef>
          <a:fontRef idx="minor">
            <a:schemeClr val="tx1"/>
          </a:fontRef>
        </p:style>
      </p:cxnSp>
      <p:grpSp>
        <p:nvGrpSpPr>
          <p:cNvPr id="29" name="Gruppieren 28">
            <a:extLst>
              <a:ext uri="{FF2B5EF4-FFF2-40B4-BE49-F238E27FC236}">
                <a16:creationId xmlns:a16="http://schemas.microsoft.com/office/drawing/2014/main" id="{CF261461-5FD7-C394-1480-405EFDE121FF}"/>
              </a:ext>
            </a:extLst>
          </p:cNvPr>
          <p:cNvGrpSpPr/>
          <p:nvPr/>
        </p:nvGrpSpPr>
        <p:grpSpPr>
          <a:xfrm>
            <a:off x="8979972" y="5938778"/>
            <a:ext cx="397626" cy="397626"/>
            <a:chOff x="8716335" y="5938778"/>
            <a:chExt cx="397626" cy="397626"/>
          </a:xfrm>
        </p:grpSpPr>
        <p:pic>
          <p:nvPicPr>
            <p:cNvPr id="30" name="Grafik 29">
              <a:extLst>
                <a:ext uri="{FF2B5EF4-FFF2-40B4-BE49-F238E27FC236}">
                  <a16:creationId xmlns:a16="http://schemas.microsoft.com/office/drawing/2014/main" id="{D81CCADE-234C-2164-750A-B81A058B2406}"/>
                </a:ext>
              </a:extLst>
            </p:cNvPr>
            <p:cNvPicPr>
              <a:picLocks noChangeAspect="1"/>
            </p:cNvPicPr>
            <p:nvPr/>
          </p:nvPicPr>
          <p:blipFill>
            <a:blip r:embed="rId3"/>
            <a:srcRect/>
            <a:stretch/>
          </p:blipFill>
          <p:spPr>
            <a:xfrm rot="5400000">
              <a:off x="8716335" y="5938778"/>
              <a:ext cx="397626" cy="397626"/>
            </a:xfrm>
            <a:prstGeom prst="rect">
              <a:avLst/>
            </a:prstGeom>
          </p:spPr>
        </p:pic>
        <p:sp>
          <p:nvSpPr>
            <p:cNvPr id="31" name="Textfeld 30">
              <a:extLst>
                <a:ext uri="{FF2B5EF4-FFF2-40B4-BE49-F238E27FC236}">
                  <a16:creationId xmlns:a16="http://schemas.microsoft.com/office/drawing/2014/main" id="{865E241A-4044-7659-A3D9-0AA598792CF1}"/>
                </a:ext>
              </a:extLst>
            </p:cNvPr>
            <p:cNvSpPr txBox="1"/>
            <p:nvPr/>
          </p:nvSpPr>
          <p:spPr>
            <a:xfrm>
              <a:off x="8762746"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3</a:t>
              </a:r>
            </a:p>
          </p:txBody>
        </p:sp>
      </p:grpSp>
      <p:grpSp>
        <p:nvGrpSpPr>
          <p:cNvPr id="32" name="Gruppieren 31">
            <a:extLst>
              <a:ext uri="{FF2B5EF4-FFF2-40B4-BE49-F238E27FC236}">
                <a16:creationId xmlns:a16="http://schemas.microsoft.com/office/drawing/2014/main" id="{DCFCD3D8-9CB0-E8AD-20A6-89B6AA0EB2F9}"/>
              </a:ext>
            </a:extLst>
          </p:cNvPr>
          <p:cNvGrpSpPr/>
          <p:nvPr/>
        </p:nvGrpSpPr>
        <p:grpSpPr>
          <a:xfrm>
            <a:off x="9730513" y="5938778"/>
            <a:ext cx="397626" cy="397626"/>
            <a:chOff x="9554755" y="5938778"/>
            <a:chExt cx="397626" cy="397626"/>
          </a:xfrm>
        </p:grpSpPr>
        <p:pic>
          <p:nvPicPr>
            <p:cNvPr id="33" name="Grafik 32">
              <a:extLst>
                <a:ext uri="{FF2B5EF4-FFF2-40B4-BE49-F238E27FC236}">
                  <a16:creationId xmlns:a16="http://schemas.microsoft.com/office/drawing/2014/main" id="{EE7373E7-67D6-E81D-F364-53C7A5485610}"/>
                </a:ext>
              </a:extLst>
            </p:cNvPr>
            <p:cNvPicPr>
              <a:picLocks noChangeAspect="1"/>
            </p:cNvPicPr>
            <p:nvPr/>
          </p:nvPicPr>
          <p:blipFill>
            <a:blip r:embed="rId3"/>
            <a:srcRect/>
            <a:stretch/>
          </p:blipFill>
          <p:spPr>
            <a:xfrm rot="5400000">
              <a:off x="9554755" y="5938778"/>
              <a:ext cx="397626" cy="397626"/>
            </a:xfrm>
            <a:prstGeom prst="rect">
              <a:avLst/>
            </a:prstGeom>
          </p:spPr>
        </p:pic>
        <p:sp>
          <p:nvSpPr>
            <p:cNvPr id="34" name="Textfeld 33">
              <a:extLst>
                <a:ext uri="{FF2B5EF4-FFF2-40B4-BE49-F238E27FC236}">
                  <a16:creationId xmlns:a16="http://schemas.microsoft.com/office/drawing/2014/main" id="{051B7B92-C786-3154-E629-00706A4E478B}"/>
                </a:ext>
              </a:extLst>
            </p:cNvPr>
            <p:cNvSpPr txBox="1"/>
            <p:nvPr/>
          </p:nvSpPr>
          <p:spPr>
            <a:xfrm>
              <a:off x="9596403"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4</a:t>
              </a:r>
            </a:p>
          </p:txBody>
        </p:sp>
      </p:grpSp>
      <p:grpSp>
        <p:nvGrpSpPr>
          <p:cNvPr id="35" name="Gruppieren 34">
            <a:extLst>
              <a:ext uri="{FF2B5EF4-FFF2-40B4-BE49-F238E27FC236}">
                <a16:creationId xmlns:a16="http://schemas.microsoft.com/office/drawing/2014/main" id="{0A65E334-C0AE-E731-9790-DF76C35DE0BE}"/>
              </a:ext>
            </a:extLst>
          </p:cNvPr>
          <p:cNvGrpSpPr/>
          <p:nvPr/>
        </p:nvGrpSpPr>
        <p:grpSpPr>
          <a:xfrm>
            <a:off x="11231596" y="5938778"/>
            <a:ext cx="397626" cy="397626"/>
            <a:chOff x="11231596" y="5938778"/>
            <a:chExt cx="397626" cy="397626"/>
          </a:xfrm>
        </p:grpSpPr>
        <p:pic>
          <p:nvPicPr>
            <p:cNvPr id="36" name="Grafik 35">
              <a:extLst>
                <a:ext uri="{FF2B5EF4-FFF2-40B4-BE49-F238E27FC236}">
                  <a16:creationId xmlns:a16="http://schemas.microsoft.com/office/drawing/2014/main" id="{9AD06BFF-46CE-5F68-BA4E-B34F5AD31770}"/>
                </a:ext>
              </a:extLst>
            </p:cNvPr>
            <p:cNvPicPr>
              <a:picLocks noChangeAspect="1"/>
            </p:cNvPicPr>
            <p:nvPr/>
          </p:nvPicPr>
          <p:blipFill>
            <a:blip r:embed="rId3"/>
            <a:srcRect/>
            <a:stretch/>
          </p:blipFill>
          <p:spPr>
            <a:xfrm rot="5400000">
              <a:off x="11231596" y="5938778"/>
              <a:ext cx="397626" cy="397626"/>
            </a:xfrm>
            <a:prstGeom prst="rect">
              <a:avLst/>
            </a:prstGeom>
          </p:spPr>
        </p:pic>
        <p:sp>
          <p:nvSpPr>
            <p:cNvPr id="37" name="Textfeld 36">
              <a:extLst>
                <a:ext uri="{FF2B5EF4-FFF2-40B4-BE49-F238E27FC236}">
                  <a16:creationId xmlns:a16="http://schemas.microsoft.com/office/drawing/2014/main" id="{9D9DE69E-6A9A-7685-D477-20913F214CB6}"/>
                </a:ext>
              </a:extLst>
            </p:cNvPr>
            <p:cNvSpPr txBox="1"/>
            <p:nvPr/>
          </p:nvSpPr>
          <p:spPr>
            <a:xfrm>
              <a:off x="11278007"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6</a:t>
              </a:r>
            </a:p>
          </p:txBody>
        </p:sp>
      </p:grpSp>
      <p:grpSp>
        <p:nvGrpSpPr>
          <p:cNvPr id="38" name="Gruppieren 37">
            <a:extLst>
              <a:ext uri="{FF2B5EF4-FFF2-40B4-BE49-F238E27FC236}">
                <a16:creationId xmlns:a16="http://schemas.microsoft.com/office/drawing/2014/main" id="{F87643CF-9FD9-350C-3D2F-63301E115FC7}"/>
              </a:ext>
            </a:extLst>
          </p:cNvPr>
          <p:cNvGrpSpPr/>
          <p:nvPr/>
        </p:nvGrpSpPr>
        <p:grpSpPr>
          <a:xfrm>
            <a:off x="10481054" y="5938778"/>
            <a:ext cx="397626" cy="397626"/>
            <a:chOff x="10393175" y="5938778"/>
            <a:chExt cx="397626" cy="397626"/>
          </a:xfrm>
        </p:grpSpPr>
        <p:pic>
          <p:nvPicPr>
            <p:cNvPr id="39" name="Grafik 38">
              <a:extLst>
                <a:ext uri="{FF2B5EF4-FFF2-40B4-BE49-F238E27FC236}">
                  <a16:creationId xmlns:a16="http://schemas.microsoft.com/office/drawing/2014/main" id="{38384518-185D-6DF0-9F32-D8FCA1D64E55}"/>
                </a:ext>
              </a:extLst>
            </p:cNvPr>
            <p:cNvPicPr>
              <a:picLocks noChangeAspect="1"/>
            </p:cNvPicPr>
            <p:nvPr/>
          </p:nvPicPr>
          <p:blipFill>
            <a:blip r:embed="rId3"/>
            <a:srcRect/>
            <a:stretch/>
          </p:blipFill>
          <p:spPr>
            <a:xfrm rot="5400000">
              <a:off x="10393175" y="5938778"/>
              <a:ext cx="397626" cy="397626"/>
            </a:xfrm>
            <a:prstGeom prst="rect">
              <a:avLst/>
            </a:prstGeom>
          </p:spPr>
        </p:pic>
        <p:sp>
          <p:nvSpPr>
            <p:cNvPr id="40" name="Textfeld 39">
              <a:extLst>
                <a:ext uri="{FF2B5EF4-FFF2-40B4-BE49-F238E27FC236}">
                  <a16:creationId xmlns:a16="http://schemas.microsoft.com/office/drawing/2014/main" id="{64E629F8-6E84-C03D-9918-C932E14B51FB}"/>
                </a:ext>
              </a:extLst>
            </p:cNvPr>
            <p:cNvSpPr txBox="1"/>
            <p:nvPr/>
          </p:nvSpPr>
          <p:spPr>
            <a:xfrm>
              <a:off x="10458638"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5</a:t>
              </a:r>
            </a:p>
          </p:txBody>
        </p:sp>
      </p:grpSp>
      <p:grpSp>
        <p:nvGrpSpPr>
          <p:cNvPr id="41" name="Gruppieren 40">
            <a:extLst>
              <a:ext uri="{FF2B5EF4-FFF2-40B4-BE49-F238E27FC236}">
                <a16:creationId xmlns:a16="http://schemas.microsoft.com/office/drawing/2014/main" id="{EA46DF3A-1716-E430-CED2-7EDDBFB59349}"/>
              </a:ext>
            </a:extLst>
          </p:cNvPr>
          <p:cNvGrpSpPr/>
          <p:nvPr/>
        </p:nvGrpSpPr>
        <p:grpSpPr>
          <a:xfrm>
            <a:off x="7843436" y="5810479"/>
            <a:ext cx="670993" cy="670993"/>
            <a:chOff x="7086314" y="5802094"/>
            <a:chExt cx="670993" cy="670993"/>
          </a:xfrm>
        </p:grpSpPr>
        <p:pic>
          <p:nvPicPr>
            <p:cNvPr id="42" name="Grafik 41">
              <a:extLst>
                <a:ext uri="{FF2B5EF4-FFF2-40B4-BE49-F238E27FC236}">
                  <a16:creationId xmlns:a16="http://schemas.microsoft.com/office/drawing/2014/main" id="{F5171A1A-6E79-2564-92D1-CDA317863BFA}"/>
                </a:ext>
              </a:extLst>
            </p:cNvPr>
            <p:cNvPicPr>
              <a:picLocks noChangeAspect="1"/>
            </p:cNvPicPr>
            <p:nvPr/>
          </p:nvPicPr>
          <p:blipFill>
            <a:blip r:embed="rId4"/>
            <a:srcRect/>
            <a:stretch/>
          </p:blipFill>
          <p:spPr>
            <a:xfrm rot="5400000">
              <a:off x="7086314" y="5802094"/>
              <a:ext cx="670993" cy="670993"/>
            </a:xfrm>
            <a:prstGeom prst="rect">
              <a:avLst/>
            </a:prstGeom>
          </p:spPr>
        </p:pic>
        <p:sp>
          <p:nvSpPr>
            <p:cNvPr id="43" name="Textfeld 42">
              <a:extLst>
                <a:ext uri="{FF2B5EF4-FFF2-40B4-BE49-F238E27FC236}">
                  <a16:creationId xmlns:a16="http://schemas.microsoft.com/office/drawing/2014/main" id="{E1E2F529-EEA3-D961-3CC3-D6B287916A77}"/>
                </a:ext>
              </a:extLst>
            </p:cNvPr>
            <p:cNvSpPr txBox="1"/>
            <p:nvPr/>
          </p:nvSpPr>
          <p:spPr>
            <a:xfrm>
              <a:off x="7236897" y="5845202"/>
              <a:ext cx="326964" cy="584775"/>
            </a:xfrm>
            <a:prstGeom prst="rect">
              <a:avLst/>
            </a:prstGeom>
            <a:noFill/>
          </p:spPr>
          <p:txBody>
            <a:bodyPr wrap="square" rtlCol="0">
              <a:spAutoFit/>
            </a:bodyPr>
            <a:lstStyle/>
            <a:p>
              <a:r>
                <a:rPr lang="de-DE" sz="3200" b="1" dirty="0">
                  <a:solidFill>
                    <a:srgbClr val="B0CCFA"/>
                  </a:solidFill>
                  <a:latin typeface="Rubik Light" pitchFamily="2" charset="-79"/>
                  <a:cs typeface="Rubik Light" pitchFamily="2" charset="-79"/>
                </a:rPr>
                <a:t>2</a:t>
              </a:r>
            </a:p>
          </p:txBody>
        </p:sp>
      </p:grpSp>
      <p:grpSp>
        <p:nvGrpSpPr>
          <p:cNvPr id="44" name="Gruppieren 43">
            <a:extLst>
              <a:ext uri="{FF2B5EF4-FFF2-40B4-BE49-F238E27FC236}">
                <a16:creationId xmlns:a16="http://schemas.microsoft.com/office/drawing/2014/main" id="{08CD169B-8BA2-8CAE-32BE-8A92E6D60225}"/>
              </a:ext>
            </a:extLst>
          </p:cNvPr>
          <p:cNvGrpSpPr/>
          <p:nvPr/>
        </p:nvGrpSpPr>
        <p:grpSpPr>
          <a:xfrm>
            <a:off x="7014226" y="5938778"/>
            <a:ext cx="397626" cy="397626"/>
            <a:chOff x="7877915" y="5938778"/>
            <a:chExt cx="397626" cy="397626"/>
          </a:xfrm>
        </p:grpSpPr>
        <p:pic>
          <p:nvPicPr>
            <p:cNvPr id="45" name="Grafik 44">
              <a:extLst>
                <a:ext uri="{FF2B5EF4-FFF2-40B4-BE49-F238E27FC236}">
                  <a16:creationId xmlns:a16="http://schemas.microsoft.com/office/drawing/2014/main" id="{B514FC54-E471-316A-2180-2D85C4CF3C48}"/>
                </a:ext>
              </a:extLst>
            </p:cNvPr>
            <p:cNvPicPr>
              <a:picLocks noChangeAspect="1"/>
            </p:cNvPicPr>
            <p:nvPr/>
          </p:nvPicPr>
          <p:blipFill>
            <a:blip r:embed="rId3"/>
            <a:srcRect/>
            <a:stretch/>
          </p:blipFill>
          <p:spPr>
            <a:xfrm rot="5400000">
              <a:off x="7877915" y="5938778"/>
              <a:ext cx="397626" cy="397626"/>
            </a:xfrm>
            <a:prstGeom prst="rect">
              <a:avLst/>
            </a:prstGeom>
          </p:spPr>
        </p:pic>
        <p:sp>
          <p:nvSpPr>
            <p:cNvPr id="46" name="Textfeld 45">
              <a:extLst>
                <a:ext uri="{FF2B5EF4-FFF2-40B4-BE49-F238E27FC236}">
                  <a16:creationId xmlns:a16="http://schemas.microsoft.com/office/drawing/2014/main" id="{210351BE-DED0-5379-46DF-28BF0FE708FB}"/>
                </a:ext>
              </a:extLst>
            </p:cNvPr>
            <p:cNvSpPr txBox="1"/>
            <p:nvPr/>
          </p:nvSpPr>
          <p:spPr>
            <a:xfrm>
              <a:off x="7933852"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1</a:t>
              </a:r>
            </a:p>
          </p:txBody>
        </p:sp>
      </p:grpSp>
    </p:spTree>
    <p:extLst>
      <p:ext uri="{BB962C8B-B14F-4D97-AF65-F5344CB8AC3E}">
        <p14:creationId xmlns:p14="http://schemas.microsoft.com/office/powerpoint/2010/main" val="2472063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C6C35-12F4-5714-148D-2278CFCCD990}"/>
              </a:ext>
            </a:extLst>
          </p:cNvPr>
          <p:cNvSpPr>
            <a:spLocks noGrp="1"/>
          </p:cNvSpPr>
          <p:nvPr>
            <p:ph type="title"/>
          </p:nvPr>
        </p:nvSpPr>
        <p:spPr/>
        <p:txBody>
          <a:bodyPr/>
          <a:lstStyle/>
          <a:p>
            <a:r>
              <a:rPr lang="de-DE" dirty="0"/>
              <a:t>Sicherung der Projektgelder</a:t>
            </a:r>
          </a:p>
        </p:txBody>
      </p:sp>
      <p:sp>
        <p:nvSpPr>
          <p:cNvPr id="3" name="Inhaltsplatzhalter 2">
            <a:extLst>
              <a:ext uri="{FF2B5EF4-FFF2-40B4-BE49-F238E27FC236}">
                <a16:creationId xmlns:a16="http://schemas.microsoft.com/office/drawing/2014/main" id="{2AE6ED4B-E099-386E-AC7B-81625AA688D6}"/>
              </a:ext>
            </a:extLst>
          </p:cNvPr>
          <p:cNvSpPr>
            <a:spLocks noGrp="1"/>
          </p:cNvSpPr>
          <p:nvPr>
            <p:ph idx="1"/>
          </p:nvPr>
        </p:nvSpPr>
        <p:spPr>
          <a:xfrm>
            <a:off x="353417" y="1267498"/>
            <a:ext cx="8564340" cy="4351338"/>
          </a:xfrm>
        </p:spPr>
        <p:txBody>
          <a:bodyPr>
            <a:normAutofit/>
          </a:bodyPr>
          <a:lstStyle/>
          <a:p>
            <a:r>
              <a:rPr lang="de-DE" dirty="0">
                <a:latin typeface="Rubik Light" pitchFamily="2" charset="-79"/>
                <a:cs typeface="Rubik Light" pitchFamily="2" charset="-79"/>
              </a:rPr>
              <a:t>Über das Ökologische Projektjahr kannst du eine Förderung </a:t>
            </a:r>
            <a:r>
              <a:rPr lang="de-DE" b="1" dirty="0">
                <a:latin typeface="Rubik Light" pitchFamily="2" charset="-79"/>
                <a:cs typeface="Rubik Light" pitchFamily="2" charset="-79"/>
              </a:rPr>
              <a:t>bis zu 1000€ </a:t>
            </a:r>
            <a:r>
              <a:rPr lang="de-DE" dirty="0">
                <a:latin typeface="Rubik Light" pitchFamily="2" charset="-79"/>
                <a:cs typeface="Rubik Light" pitchFamily="2" charset="-79"/>
              </a:rPr>
              <a:t>beantragen</a:t>
            </a:r>
          </a:p>
          <a:p>
            <a:r>
              <a:rPr lang="de-DE" dirty="0">
                <a:latin typeface="Rubik Light" pitchFamily="2" charset="-79"/>
                <a:cs typeface="Rubik Light" pitchFamily="2" charset="-79"/>
              </a:rPr>
              <a:t>Für die Beantragung benötigst du die Antrags-dokumente</a:t>
            </a:r>
          </a:p>
          <a:p>
            <a:r>
              <a:rPr lang="de-DE" dirty="0">
                <a:latin typeface="Rubik Light" pitchFamily="2" charset="-79"/>
                <a:cs typeface="Rubik Light" pitchFamily="2" charset="-79"/>
              </a:rPr>
              <a:t>Zum Einreichen bist du an Antragsfirsten gebunden</a:t>
            </a:r>
          </a:p>
          <a:p>
            <a:r>
              <a:rPr lang="de-DE" dirty="0">
                <a:latin typeface="Rubik Light" pitchFamily="2" charset="-79"/>
                <a:cs typeface="Rubik Light" pitchFamily="2" charset="-79"/>
              </a:rPr>
              <a:t>Werden weitere Gelder nötig, kannst du </a:t>
            </a:r>
            <a:br>
              <a:rPr lang="de-DE" dirty="0">
                <a:latin typeface="Rubik Light" pitchFamily="2" charset="-79"/>
                <a:cs typeface="Rubik Light" pitchFamily="2" charset="-79"/>
              </a:rPr>
            </a:br>
            <a:r>
              <a:rPr lang="de-DE" dirty="0">
                <a:latin typeface="Rubik Light" pitchFamily="2" charset="-79"/>
                <a:cs typeface="Rubik Light" pitchFamily="2" charset="-79"/>
              </a:rPr>
              <a:t>den Vorstand des FÖJ-AKTIV e.V. um </a:t>
            </a:r>
            <a:br>
              <a:rPr lang="de-DE" dirty="0">
                <a:latin typeface="Rubik Light" pitchFamily="2" charset="-79"/>
                <a:cs typeface="Rubik Light" pitchFamily="2" charset="-79"/>
              </a:rPr>
            </a:br>
            <a:r>
              <a:rPr lang="de-DE" dirty="0">
                <a:latin typeface="Rubik Light" pitchFamily="2" charset="-79"/>
                <a:cs typeface="Rubik Light" pitchFamily="2" charset="-79"/>
              </a:rPr>
              <a:t>Unterstützung bitten</a:t>
            </a:r>
          </a:p>
        </p:txBody>
      </p:sp>
      <p:cxnSp>
        <p:nvCxnSpPr>
          <p:cNvPr id="22" name="Gerader Verbinder 21">
            <a:extLst>
              <a:ext uri="{FF2B5EF4-FFF2-40B4-BE49-F238E27FC236}">
                <a16:creationId xmlns:a16="http://schemas.microsoft.com/office/drawing/2014/main" id="{8EE85CCD-1D4C-8685-C4D2-1F3B534FD462}"/>
              </a:ext>
            </a:extLst>
          </p:cNvPr>
          <p:cNvCxnSpPr>
            <a:cxnSpLocks/>
          </p:cNvCxnSpPr>
          <p:nvPr/>
        </p:nvCxnSpPr>
        <p:spPr>
          <a:xfrm>
            <a:off x="6872140" y="6140824"/>
            <a:ext cx="5175316" cy="0"/>
          </a:xfrm>
          <a:prstGeom prst="line">
            <a:avLst/>
          </a:prstGeom>
          <a:ln w="76200" cap="rnd">
            <a:solidFill>
              <a:srgbClr val="B0CCFA"/>
            </a:solidFill>
            <a:tailEnd type="stealth"/>
          </a:ln>
        </p:spPr>
        <p:style>
          <a:lnRef idx="1">
            <a:schemeClr val="accent1"/>
          </a:lnRef>
          <a:fillRef idx="0">
            <a:schemeClr val="accent1"/>
          </a:fillRef>
          <a:effectRef idx="0">
            <a:schemeClr val="accent1"/>
          </a:effectRef>
          <a:fontRef idx="minor">
            <a:schemeClr val="tx1"/>
          </a:fontRef>
        </p:style>
      </p:cxnSp>
      <p:grpSp>
        <p:nvGrpSpPr>
          <p:cNvPr id="23" name="Gruppieren 22">
            <a:extLst>
              <a:ext uri="{FF2B5EF4-FFF2-40B4-BE49-F238E27FC236}">
                <a16:creationId xmlns:a16="http://schemas.microsoft.com/office/drawing/2014/main" id="{3F353429-5A73-7911-B8FB-5A995C36097C}"/>
              </a:ext>
            </a:extLst>
          </p:cNvPr>
          <p:cNvGrpSpPr/>
          <p:nvPr/>
        </p:nvGrpSpPr>
        <p:grpSpPr>
          <a:xfrm>
            <a:off x="8979972" y="5938778"/>
            <a:ext cx="397626" cy="397626"/>
            <a:chOff x="8716335" y="5938778"/>
            <a:chExt cx="397626" cy="397626"/>
          </a:xfrm>
        </p:grpSpPr>
        <p:pic>
          <p:nvPicPr>
            <p:cNvPr id="25" name="Grafik 24">
              <a:extLst>
                <a:ext uri="{FF2B5EF4-FFF2-40B4-BE49-F238E27FC236}">
                  <a16:creationId xmlns:a16="http://schemas.microsoft.com/office/drawing/2014/main" id="{AE4D4C3B-6BB1-E831-6FD3-AD70E669FE16}"/>
                </a:ext>
              </a:extLst>
            </p:cNvPr>
            <p:cNvPicPr>
              <a:picLocks noChangeAspect="1"/>
            </p:cNvPicPr>
            <p:nvPr/>
          </p:nvPicPr>
          <p:blipFill>
            <a:blip r:embed="rId2"/>
            <a:srcRect/>
            <a:stretch/>
          </p:blipFill>
          <p:spPr>
            <a:xfrm rot="5400000">
              <a:off x="8716335" y="5938778"/>
              <a:ext cx="397626" cy="397626"/>
            </a:xfrm>
            <a:prstGeom prst="rect">
              <a:avLst/>
            </a:prstGeom>
          </p:spPr>
        </p:pic>
        <p:sp>
          <p:nvSpPr>
            <p:cNvPr id="26" name="Textfeld 25">
              <a:extLst>
                <a:ext uri="{FF2B5EF4-FFF2-40B4-BE49-F238E27FC236}">
                  <a16:creationId xmlns:a16="http://schemas.microsoft.com/office/drawing/2014/main" id="{928452D4-BAE5-40BC-A566-6EA1DE3F297B}"/>
                </a:ext>
              </a:extLst>
            </p:cNvPr>
            <p:cNvSpPr txBox="1"/>
            <p:nvPr/>
          </p:nvSpPr>
          <p:spPr>
            <a:xfrm>
              <a:off x="8762746"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3</a:t>
              </a:r>
            </a:p>
          </p:txBody>
        </p:sp>
      </p:grpSp>
      <p:grpSp>
        <p:nvGrpSpPr>
          <p:cNvPr id="27" name="Gruppieren 26">
            <a:extLst>
              <a:ext uri="{FF2B5EF4-FFF2-40B4-BE49-F238E27FC236}">
                <a16:creationId xmlns:a16="http://schemas.microsoft.com/office/drawing/2014/main" id="{C04188E4-3170-7872-2CFF-C0512A0635C1}"/>
              </a:ext>
            </a:extLst>
          </p:cNvPr>
          <p:cNvGrpSpPr/>
          <p:nvPr/>
        </p:nvGrpSpPr>
        <p:grpSpPr>
          <a:xfrm>
            <a:off x="9730513" y="5938778"/>
            <a:ext cx="397626" cy="397626"/>
            <a:chOff x="9554755" y="5938778"/>
            <a:chExt cx="397626" cy="397626"/>
          </a:xfrm>
        </p:grpSpPr>
        <p:pic>
          <p:nvPicPr>
            <p:cNvPr id="28" name="Grafik 27">
              <a:extLst>
                <a:ext uri="{FF2B5EF4-FFF2-40B4-BE49-F238E27FC236}">
                  <a16:creationId xmlns:a16="http://schemas.microsoft.com/office/drawing/2014/main" id="{20551EA0-A658-56BA-C994-139B7F82A2BE}"/>
                </a:ext>
              </a:extLst>
            </p:cNvPr>
            <p:cNvPicPr>
              <a:picLocks noChangeAspect="1"/>
            </p:cNvPicPr>
            <p:nvPr/>
          </p:nvPicPr>
          <p:blipFill>
            <a:blip r:embed="rId2"/>
            <a:srcRect/>
            <a:stretch/>
          </p:blipFill>
          <p:spPr>
            <a:xfrm rot="5400000">
              <a:off x="9554755" y="5938778"/>
              <a:ext cx="397626" cy="397626"/>
            </a:xfrm>
            <a:prstGeom prst="rect">
              <a:avLst/>
            </a:prstGeom>
          </p:spPr>
        </p:pic>
        <p:sp>
          <p:nvSpPr>
            <p:cNvPr id="29" name="Textfeld 28">
              <a:extLst>
                <a:ext uri="{FF2B5EF4-FFF2-40B4-BE49-F238E27FC236}">
                  <a16:creationId xmlns:a16="http://schemas.microsoft.com/office/drawing/2014/main" id="{03809421-9B03-62A8-0573-DDEC5DACFBD8}"/>
                </a:ext>
              </a:extLst>
            </p:cNvPr>
            <p:cNvSpPr txBox="1"/>
            <p:nvPr/>
          </p:nvSpPr>
          <p:spPr>
            <a:xfrm>
              <a:off x="9596403"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4</a:t>
              </a:r>
            </a:p>
          </p:txBody>
        </p:sp>
      </p:grpSp>
      <p:grpSp>
        <p:nvGrpSpPr>
          <p:cNvPr id="30" name="Gruppieren 29">
            <a:extLst>
              <a:ext uri="{FF2B5EF4-FFF2-40B4-BE49-F238E27FC236}">
                <a16:creationId xmlns:a16="http://schemas.microsoft.com/office/drawing/2014/main" id="{0D5A477C-2681-6231-7940-4F39DCF2E546}"/>
              </a:ext>
            </a:extLst>
          </p:cNvPr>
          <p:cNvGrpSpPr/>
          <p:nvPr/>
        </p:nvGrpSpPr>
        <p:grpSpPr>
          <a:xfrm>
            <a:off x="11231596" y="5938778"/>
            <a:ext cx="397626" cy="397626"/>
            <a:chOff x="11231596" y="5938778"/>
            <a:chExt cx="397626" cy="397626"/>
          </a:xfrm>
        </p:grpSpPr>
        <p:pic>
          <p:nvPicPr>
            <p:cNvPr id="31" name="Grafik 30">
              <a:extLst>
                <a:ext uri="{FF2B5EF4-FFF2-40B4-BE49-F238E27FC236}">
                  <a16:creationId xmlns:a16="http://schemas.microsoft.com/office/drawing/2014/main" id="{7450D351-A79D-44BC-66D0-6BBC39E1CC9B}"/>
                </a:ext>
              </a:extLst>
            </p:cNvPr>
            <p:cNvPicPr>
              <a:picLocks noChangeAspect="1"/>
            </p:cNvPicPr>
            <p:nvPr/>
          </p:nvPicPr>
          <p:blipFill>
            <a:blip r:embed="rId2"/>
            <a:srcRect/>
            <a:stretch/>
          </p:blipFill>
          <p:spPr>
            <a:xfrm rot="5400000">
              <a:off x="11231596" y="5938778"/>
              <a:ext cx="397626" cy="397626"/>
            </a:xfrm>
            <a:prstGeom prst="rect">
              <a:avLst/>
            </a:prstGeom>
          </p:spPr>
        </p:pic>
        <p:sp>
          <p:nvSpPr>
            <p:cNvPr id="32" name="Textfeld 31">
              <a:extLst>
                <a:ext uri="{FF2B5EF4-FFF2-40B4-BE49-F238E27FC236}">
                  <a16:creationId xmlns:a16="http://schemas.microsoft.com/office/drawing/2014/main" id="{970F85F4-D25C-1AE1-9CB7-5F54A816CD43}"/>
                </a:ext>
              </a:extLst>
            </p:cNvPr>
            <p:cNvSpPr txBox="1"/>
            <p:nvPr/>
          </p:nvSpPr>
          <p:spPr>
            <a:xfrm>
              <a:off x="11278007"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6</a:t>
              </a:r>
            </a:p>
          </p:txBody>
        </p:sp>
      </p:grpSp>
      <p:grpSp>
        <p:nvGrpSpPr>
          <p:cNvPr id="33" name="Gruppieren 32">
            <a:extLst>
              <a:ext uri="{FF2B5EF4-FFF2-40B4-BE49-F238E27FC236}">
                <a16:creationId xmlns:a16="http://schemas.microsoft.com/office/drawing/2014/main" id="{DE28F274-79D2-1A3C-6FA7-0CBC4415D500}"/>
              </a:ext>
            </a:extLst>
          </p:cNvPr>
          <p:cNvGrpSpPr/>
          <p:nvPr/>
        </p:nvGrpSpPr>
        <p:grpSpPr>
          <a:xfrm>
            <a:off x="10481054" y="5938778"/>
            <a:ext cx="397626" cy="397626"/>
            <a:chOff x="10393175" y="5938778"/>
            <a:chExt cx="397626" cy="397626"/>
          </a:xfrm>
        </p:grpSpPr>
        <p:pic>
          <p:nvPicPr>
            <p:cNvPr id="34" name="Grafik 33">
              <a:extLst>
                <a:ext uri="{FF2B5EF4-FFF2-40B4-BE49-F238E27FC236}">
                  <a16:creationId xmlns:a16="http://schemas.microsoft.com/office/drawing/2014/main" id="{CE8BBDE8-5F41-D319-93AC-A94A29DC6BEE}"/>
                </a:ext>
              </a:extLst>
            </p:cNvPr>
            <p:cNvPicPr>
              <a:picLocks noChangeAspect="1"/>
            </p:cNvPicPr>
            <p:nvPr/>
          </p:nvPicPr>
          <p:blipFill>
            <a:blip r:embed="rId2"/>
            <a:srcRect/>
            <a:stretch/>
          </p:blipFill>
          <p:spPr>
            <a:xfrm rot="5400000">
              <a:off x="10393175" y="5938778"/>
              <a:ext cx="397626" cy="397626"/>
            </a:xfrm>
            <a:prstGeom prst="rect">
              <a:avLst/>
            </a:prstGeom>
          </p:spPr>
        </p:pic>
        <p:sp>
          <p:nvSpPr>
            <p:cNvPr id="35" name="Textfeld 34">
              <a:extLst>
                <a:ext uri="{FF2B5EF4-FFF2-40B4-BE49-F238E27FC236}">
                  <a16:creationId xmlns:a16="http://schemas.microsoft.com/office/drawing/2014/main" id="{8C90E0B6-0A73-F51E-1679-FA02894B5EEB}"/>
                </a:ext>
              </a:extLst>
            </p:cNvPr>
            <p:cNvSpPr txBox="1"/>
            <p:nvPr/>
          </p:nvSpPr>
          <p:spPr>
            <a:xfrm>
              <a:off x="10458638"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5</a:t>
              </a:r>
            </a:p>
          </p:txBody>
        </p:sp>
      </p:grpSp>
      <p:grpSp>
        <p:nvGrpSpPr>
          <p:cNvPr id="36" name="Gruppieren 35">
            <a:extLst>
              <a:ext uri="{FF2B5EF4-FFF2-40B4-BE49-F238E27FC236}">
                <a16:creationId xmlns:a16="http://schemas.microsoft.com/office/drawing/2014/main" id="{F2CCEA91-181E-2F4F-BCB8-9D427C152C3C}"/>
              </a:ext>
            </a:extLst>
          </p:cNvPr>
          <p:cNvGrpSpPr/>
          <p:nvPr/>
        </p:nvGrpSpPr>
        <p:grpSpPr>
          <a:xfrm>
            <a:off x="7843436" y="5810479"/>
            <a:ext cx="670993" cy="670993"/>
            <a:chOff x="7086314" y="5802094"/>
            <a:chExt cx="670993" cy="670993"/>
          </a:xfrm>
        </p:grpSpPr>
        <p:pic>
          <p:nvPicPr>
            <p:cNvPr id="37" name="Grafik 36">
              <a:extLst>
                <a:ext uri="{FF2B5EF4-FFF2-40B4-BE49-F238E27FC236}">
                  <a16:creationId xmlns:a16="http://schemas.microsoft.com/office/drawing/2014/main" id="{86B1BD86-9307-C831-C534-5A2D8B0D51E6}"/>
                </a:ext>
              </a:extLst>
            </p:cNvPr>
            <p:cNvPicPr>
              <a:picLocks noChangeAspect="1"/>
            </p:cNvPicPr>
            <p:nvPr/>
          </p:nvPicPr>
          <p:blipFill>
            <a:blip r:embed="rId3"/>
            <a:srcRect/>
            <a:stretch/>
          </p:blipFill>
          <p:spPr>
            <a:xfrm rot="5400000">
              <a:off x="7086314" y="5802094"/>
              <a:ext cx="670993" cy="670993"/>
            </a:xfrm>
            <a:prstGeom prst="rect">
              <a:avLst/>
            </a:prstGeom>
          </p:spPr>
        </p:pic>
        <p:sp>
          <p:nvSpPr>
            <p:cNvPr id="38" name="Textfeld 37">
              <a:extLst>
                <a:ext uri="{FF2B5EF4-FFF2-40B4-BE49-F238E27FC236}">
                  <a16:creationId xmlns:a16="http://schemas.microsoft.com/office/drawing/2014/main" id="{A053084D-92DE-D431-0C73-AF2DA15A55AC}"/>
                </a:ext>
              </a:extLst>
            </p:cNvPr>
            <p:cNvSpPr txBox="1"/>
            <p:nvPr/>
          </p:nvSpPr>
          <p:spPr>
            <a:xfrm>
              <a:off x="7236897" y="5845202"/>
              <a:ext cx="326964" cy="584775"/>
            </a:xfrm>
            <a:prstGeom prst="rect">
              <a:avLst/>
            </a:prstGeom>
            <a:noFill/>
          </p:spPr>
          <p:txBody>
            <a:bodyPr wrap="square" rtlCol="0">
              <a:spAutoFit/>
            </a:bodyPr>
            <a:lstStyle/>
            <a:p>
              <a:r>
                <a:rPr lang="de-DE" sz="3200" b="1" dirty="0">
                  <a:solidFill>
                    <a:srgbClr val="B0CCFA"/>
                  </a:solidFill>
                  <a:latin typeface="Rubik Light" pitchFamily="2" charset="-79"/>
                  <a:cs typeface="Rubik Light" pitchFamily="2" charset="-79"/>
                </a:rPr>
                <a:t>2</a:t>
              </a:r>
            </a:p>
          </p:txBody>
        </p:sp>
      </p:grpSp>
      <p:grpSp>
        <p:nvGrpSpPr>
          <p:cNvPr id="39" name="Gruppieren 38">
            <a:extLst>
              <a:ext uri="{FF2B5EF4-FFF2-40B4-BE49-F238E27FC236}">
                <a16:creationId xmlns:a16="http://schemas.microsoft.com/office/drawing/2014/main" id="{23847A2C-3BAA-76AA-8A0A-35B2B44D07B6}"/>
              </a:ext>
            </a:extLst>
          </p:cNvPr>
          <p:cNvGrpSpPr/>
          <p:nvPr/>
        </p:nvGrpSpPr>
        <p:grpSpPr>
          <a:xfrm>
            <a:off x="7014226" y="5938778"/>
            <a:ext cx="397626" cy="397626"/>
            <a:chOff x="7877915" y="5938778"/>
            <a:chExt cx="397626" cy="397626"/>
          </a:xfrm>
        </p:grpSpPr>
        <p:pic>
          <p:nvPicPr>
            <p:cNvPr id="40" name="Grafik 39">
              <a:extLst>
                <a:ext uri="{FF2B5EF4-FFF2-40B4-BE49-F238E27FC236}">
                  <a16:creationId xmlns:a16="http://schemas.microsoft.com/office/drawing/2014/main" id="{4721D633-7693-8DCC-757F-8F0B7695940B}"/>
                </a:ext>
              </a:extLst>
            </p:cNvPr>
            <p:cNvPicPr>
              <a:picLocks noChangeAspect="1"/>
            </p:cNvPicPr>
            <p:nvPr/>
          </p:nvPicPr>
          <p:blipFill>
            <a:blip r:embed="rId2"/>
            <a:srcRect/>
            <a:stretch/>
          </p:blipFill>
          <p:spPr>
            <a:xfrm rot="5400000">
              <a:off x="7877915" y="5938778"/>
              <a:ext cx="397626" cy="397626"/>
            </a:xfrm>
            <a:prstGeom prst="rect">
              <a:avLst/>
            </a:prstGeom>
          </p:spPr>
        </p:pic>
        <p:sp>
          <p:nvSpPr>
            <p:cNvPr id="41" name="Textfeld 40">
              <a:extLst>
                <a:ext uri="{FF2B5EF4-FFF2-40B4-BE49-F238E27FC236}">
                  <a16:creationId xmlns:a16="http://schemas.microsoft.com/office/drawing/2014/main" id="{87D4CCC2-F680-8B92-14F0-433EF2BA83CD}"/>
                </a:ext>
              </a:extLst>
            </p:cNvPr>
            <p:cNvSpPr txBox="1"/>
            <p:nvPr/>
          </p:nvSpPr>
          <p:spPr>
            <a:xfrm>
              <a:off x="7933852"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1</a:t>
              </a:r>
            </a:p>
          </p:txBody>
        </p:sp>
      </p:grpSp>
    </p:spTree>
    <p:extLst>
      <p:ext uri="{BB962C8B-B14F-4D97-AF65-F5344CB8AC3E}">
        <p14:creationId xmlns:p14="http://schemas.microsoft.com/office/powerpoint/2010/main" val="1227691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C6C35-12F4-5714-148D-2278CFCCD990}"/>
              </a:ext>
            </a:extLst>
          </p:cNvPr>
          <p:cNvSpPr>
            <a:spLocks noGrp="1"/>
          </p:cNvSpPr>
          <p:nvPr>
            <p:ph type="title"/>
          </p:nvPr>
        </p:nvSpPr>
        <p:spPr/>
        <p:txBody>
          <a:bodyPr>
            <a:normAutofit fontScale="90000"/>
          </a:bodyPr>
          <a:lstStyle/>
          <a:p>
            <a:r>
              <a:rPr lang="de-DE" dirty="0"/>
              <a:t>Kommunikation Projektkoordination</a:t>
            </a:r>
          </a:p>
        </p:txBody>
      </p:sp>
      <p:pic>
        <p:nvPicPr>
          <p:cNvPr id="29" name="Inhaltsplatzhalter 28" descr="Ein Bild, das Menschliches Gesicht, Person, Kleidung, Lächeln enthält.&#10;&#10;Automatisch generierte Beschreibung">
            <a:extLst>
              <a:ext uri="{FF2B5EF4-FFF2-40B4-BE49-F238E27FC236}">
                <a16:creationId xmlns:a16="http://schemas.microsoft.com/office/drawing/2014/main" id="{764EF308-FE56-721E-2E97-7B036E231D87}"/>
              </a:ext>
            </a:extLst>
          </p:cNvPr>
          <p:cNvPicPr>
            <a:picLocks noGrp="1" noChangeAspect="1"/>
          </p:cNvPicPr>
          <p:nvPr>
            <p:ph idx="1"/>
          </p:nvPr>
        </p:nvPicPr>
        <p:blipFill>
          <a:blip r:embed="rId2"/>
          <a:stretch>
            <a:fillRect/>
          </a:stretch>
        </p:blipFill>
        <p:spPr>
          <a:xfrm>
            <a:off x="9120221" y="102683"/>
            <a:ext cx="2992941" cy="2992941"/>
          </a:xfrm>
        </p:spPr>
      </p:pic>
      <p:cxnSp>
        <p:nvCxnSpPr>
          <p:cNvPr id="5" name="Gerader Verbinder 4">
            <a:extLst>
              <a:ext uri="{FF2B5EF4-FFF2-40B4-BE49-F238E27FC236}">
                <a16:creationId xmlns:a16="http://schemas.microsoft.com/office/drawing/2014/main" id="{009F015C-1FAB-B046-4A7A-100F782E67C8}"/>
              </a:ext>
            </a:extLst>
          </p:cNvPr>
          <p:cNvCxnSpPr>
            <a:cxnSpLocks/>
          </p:cNvCxnSpPr>
          <p:nvPr/>
        </p:nvCxnSpPr>
        <p:spPr>
          <a:xfrm>
            <a:off x="6872140" y="6140824"/>
            <a:ext cx="5175316" cy="0"/>
          </a:xfrm>
          <a:prstGeom prst="line">
            <a:avLst/>
          </a:prstGeom>
          <a:ln w="76200" cap="rnd">
            <a:solidFill>
              <a:srgbClr val="B0CCFA"/>
            </a:solidFill>
            <a:tailEnd type="stealth"/>
          </a:ln>
        </p:spPr>
        <p:style>
          <a:lnRef idx="1">
            <a:schemeClr val="accent1"/>
          </a:lnRef>
          <a:fillRef idx="0">
            <a:schemeClr val="accent1"/>
          </a:fillRef>
          <a:effectRef idx="0">
            <a:schemeClr val="accent1"/>
          </a:effectRef>
          <a:fontRef idx="minor">
            <a:schemeClr val="tx1"/>
          </a:fontRef>
        </p:style>
      </p:cxnSp>
      <p:grpSp>
        <p:nvGrpSpPr>
          <p:cNvPr id="6" name="Gruppieren 5">
            <a:extLst>
              <a:ext uri="{FF2B5EF4-FFF2-40B4-BE49-F238E27FC236}">
                <a16:creationId xmlns:a16="http://schemas.microsoft.com/office/drawing/2014/main" id="{977F40B9-C6F6-8A37-BB82-296367007A47}"/>
              </a:ext>
            </a:extLst>
          </p:cNvPr>
          <p:cNvGrpSpPr/>
          <p:nvPr/>
        </p:nvGrpSpPr>
        <p:grpSpPr>
          <a:xfrm>
            <a:off x="9730513" y="5938778"/>
            <a:ext cx="397626" cy="397626"/>
            <a:chOff x="9554755" y="5938778"/>
            <a:chExt cx="397626" cy="397626"/>
          </a:xfrm>
        </p:grpSpPr>
        <p:pic>
          <p:nvPicPr>
            <p:cNvPr id="7" name="Grafik 6">
              <a:extLst>
                <a:ext uri="{FF2B5EF4-FFF2-40B4-BE49-F238E27FC236}">
                  <a16:creationId xmlns:a16="http://schemas.microsoft.com/office/drawing/2014/main" id="{4B9E5880-81A8-BBC4-6DF0-AE065DD95100}"/>
                </a:ext>
              </a:extLst>
            </p:cNvPr>
            <p:cNvPicPr>
              <a:picLocks noChangeAspect="1"/>
            </p:cNvPicPr>
            <p:nvPr/>
          </p:nvPicPr>
          <p:blipFill>
            <a:blip r:embed="rId3"/>
            <a:srcRect/>
            <a:stretch/>
          </p:blipFill>
          <p:spPr>
            <a:xfrm rot="5400000">
              <a:off x="9554755" y="5938778"/>
              <a:ext cx="397626" cy="397626"/>
            </a:xfrm>
            <a:prstGeom prst="rect">
              <a:avLst/>
            </a:prstGeom>
          </p:spPr>
        </p:pic>
        <p:sp>
          <p:nvSpPr>
            <p:cNvPr id="8" name="Textfeld 7">
              <a:extLst>
                <a:ext uri="{FF2B5EF4-FFF2-40B4-BE49-F238E27FC236}">
                  <a16:creationId xmlns:a16="http://schemas.microsoft.com/office/drawing/2014/main" id="{CAA923FE-E577-946B-D05E-2728D43B5BED}"/>
                </a:ext>
              </a:extLst>
            </p:cNvPr>
            <p:cNvSpPr txBox="1"/>
            <p:nvPr/>
          </p:nvSpPr>
          <p:spPr>
            <a:xfrm>
              <a:off x="9596403"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4</a:t>
              </a:r>
            </a:p>
          </p:txBody>
        </p:sp>
      </p:grpSp>
      <p:grpSp>
        <p:nvGrpSpPr>
          <p:cNvPr id="9" name="Gruppieren 8">
            <a:extLst>
              <a:ext uri="{FF2B5EF4-FFF2-40B4-BE49-F238E27FC236}">
                <a16:creationId xmlns:a16="http://schemas.microsoft.com/office/drawing/2014/main" id="{4BEFDF14-33A3-A023-9C1D-E8BA46DD8DD8}"/>
              </a:ext>
            </a:extLst>
          </p:cNvPr>
          <p:cNvGrpSpPr/>
          <p:nvPr/>
        </p:nvGrpSpPr>
        <p:grpSpPr>
          <a:xfrm>
            <a:off x="11231596" y="5938778"/>
            <a:ext cx="397626" cy="397626"/>
            <a:chOff x="11231596" y="5938778"/>
            <a:chExt cx="397626" cy="397626"/>
          </a:xfrm>
        </p:grpSpPr>
        <p:pic>
          <p:nvPicPr>
            <p:cNvPr id="10" name="Grafik 9">
              <a:extLst>
                <a:ext uri="{FF2B5EF4-FFF2-40B4-BE49-F238E27FC236}">
                  <a16:creationId xmlns:a16="http://schemas.microsoft.com/office/drawing/2014/main" id="{601AB7DC-EA98-DC42-B862-CC2F5B2FD781}"/>
                </a:ext>
              </a:extLst>
            </p:cNvPr>
            <p:cNvPicPr>
              <a:picLocks noChangeAspect="1"/>
            </p:cNvPicPr>
            <p:nvPr/>
          </p:nvPicPr>
          <p:blipFill>
            <a:blip r:embed="rId3"/>
            <a:srcRect/>
            <a:stretch/>
          </p:blipFill>
          <p:spPr>
            <a:xfrm rot="5400000">
              <a:off x="11231596" y="5938778"/>
              <a:ext cx="397626" cy="397626"/>
            </a:xfrm>
            <a:prstGeom prst="rect">
              <a:avLst/>
            </a:prstGeom>
          </p:spPr>
        </p:pic>
        <p:sp>
          <p:nvSpPr>
            <p:cNvPr id="11" name="Textfeld 10">
              <a:extLst>
                <a:ext uri="{FF2B5EF4-FFF2-40B4-BE49-F238E27FC236}">
                  <a16:creationId xmlns:a16="http://schemas.microsoft.com/office/drawing/2014/main" id="{73D3A0F4-297F-7687-12A3-0FCE2D74AE8F}"/>
                </a:ext>
              </a:extLst>
            </p:cNvPr>
            <p:cNvSpPr txBox="1"/>
            <p:nvPr/>
          </p:nvSpPr>
          <p:spPr>
            <a:xfrm>
              <a:off x="11278007"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6</a:t>
              </a:r>
            </a:p>
          </p:txBody>
        </p:sp>
      </p:grpSp>
      <p:grpSp>
        <p:nvGrpSpPr>
          <p:cNvPr id="12" name="Gruppieren 11">
            <a:extLst>
              <a:ext uri="{FF2B5EF4-FFF2-40B4-BE49-F238E27FC236}">
                <a16:creationId xmlns:a16="http://schemas.microsoft.com/office/drawing/2014/main" id="{9DB0F664-C722-0441-A461-A188C9F05F1C}"/>
              </a:ext>
            </a:extLst>
          </p:cNvPr>
          <p:cNvGrpSpPr/>
          <p:nvPr/>
        </p:nvGrpSpPr>
        <p:grpSpPr>
          <a:xfrm>
            <a:off x="10481054" y="5938778"/>
            <a:ext cx="397626" cy="397626"/>
            <a:chOff x="10393175" y="5938778"/>
            <a:chExt cx="397626" cy="397626"/>
          </a:xfrm>
        </p:grpSpPr>
        <p:pic>
          <p:nvPicPr>
            <p:cNvPr id="13" name="Grafik 12">
              <a:extLst>
                <a:ext uri="{FF2B5EF4-FFF2-40B4-BE49-F238E27FC236}">
                  <a16:creationId xmlns:a16="http://schemas.microsoft.com/office/drawing/2014/main" id="{CB77340B-AE88-9280-6436-EE7A479D0B3F}"/>
                </a:ext>
              </a:extLst>
            </p:cNvPr>
            <p:cNvPicPr>
              <a:picLocks noChangeAspect="1"/>
            </p:cNvPicPr>
            <p:nvPr/>
          </p:nvPicPr>
          <p:blipFill>
            <a:blip r:embed="rId3"/>
            <a:srcRect/>
            <a:stretch/>
          </p:blipFill>
          <p:spPr>
            <a:xfrm rot="5400000">
              <a:off x="10393175" y="5938778"/>
              <a:ext cx="397626" cy="397626"/>
            </a:xfrm>
            <a:prstGeom prst="rect">
              <a:avLst/>
            </a:prstGeom>
          </p:spPr>
        </p:pic>
        <p:sp>
          <p:nvSpPr>
            <p:cNvPr id="14" name="Textfeld 13">
              <a:extLst>
                <a:ext uri="{FF2B5EF4-FFF2-40B4-BE49-F238E27FC236}">
                  <a16:creationId xmlns:a16="http://schemas.microsoft.com/office/drawing/2014/main" id="{4900FCB9-E985-1BC9-164D-15D526027914}"/>
                </a:ext>
              </a:extLst>
            </p:cNvPr>
            <p:cNvSpPr txBox="1"/>
            <p:nvPr/>
          </p:nvSpPr>
          <p:spPr>
            <a:xfrm>
              <a:off x="10458638"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5</a:t>
              </a:r>
            </a:p>
          </p:txBody>
        </p:sp>
      </p:grpSp>
      <p:grpSp>
        <p:nvGrpSpPr>
          <p:cNvPr id="15" name="Gruppieren 14">
            <a:extLst>
              <a:ext uri="{FF2B5EF4-FFF2-40B4-BE49-F238E27FC236}">
                <a16:creationId xmlns:a16="http://schemas.microsoft.com/office/drawing/2014/main" id="{1A04F1E4-710E-C73F-659F-87B498EF7F05}"/>
              </a:ext>
            </a:extLst>
          </p:cNvPr>
          <p:cNvGrpSpPr/>
          <p:nvPr/>
        </p:nvGrpSpPr>
        <p:grpSpPr>
          <a:xfrm>
            <a:off x="7014226" y="5938778"/>
            <a:ext cx="397626" cy="397626"/>
            <a:chOff x="7877915" y="5938778"/>
            <a:chExt cx="397626" cy="397626"/>
          </a:xfrm>
        </p:grpSpPr>
        <p:pic>
          <p:nvPicPr>
            <p:cNvPr id="16" name="Grafik 15">
              <a:extLst>
                <a:ext uri="{FF2B5EF4-FFF2-40B4-BE49-F238E27FC236}">
                  <a16:creationId xmlns:a16="http://schemas.microsoft.com/office/drawing/2014/main" id="{BD667B2F-728E-A818-EC83-6350F35F6D85}"/>
                </a:ext>
              </a:extLst>
            </p:cNvPr>
            <p:cNvPicPr>
              <a:picLocks noChangeAspect="1"/>
            </p:cNvPicPr>
            <p:nvPr/>
          </p:nvPicPr>
          <p:blipFill>
            <a:blip r:embed="rId3"/>
            <a:srcRect/>
            <a:stretch/>
          </p:blipFill>
          <p:spPr>
            <a:xfrm rot="5400000">
              <a:off x="7877915" y="5938778"/>
              <a:ext cx="397626" cy="397626"/>
            </a:xfrm>
            <a:prstGeom prst="rect">
              <a:avLst/>
            </a:prstGeom>
          </p:spPr>
        </p:pic>
        <p:sp>
          <p:nvSpPr>
            <p:cNvPr id="17" name="Textfeld 16">
              <a:extLst>
                <a:ext uri="{FF2B5EF4-FFF2-40B4-BE49-F238E27FC236}">
                  <a16:creationId xmlns:a16="http://schemas.microsoft.com/office/drawing/2014/main" id="{E0CE0A9B-4598-8346-2CE2-D88E12EA91B2}"/>
                </a:ext>
              </a:extLst>
            </p:cNvPr>
            <p:cNvSpPr txBox="1"/>
            <p:nvPr/>
          </p:nvSpPr>
          <p:spPr>
            <a:xfrm>
              <a:off x="7933852"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1</a:t>
              </a:r>
            </a:p>
          </p:txBody>
        </p:sp>
      </p:grpSp>
      <p:grpSp>
        <p:nvGrpSpPr>
          <p:cNvPr id="18" name="Gruppieren 17">
            <a:extLst>
              <a:ext uri="{FF2B5EF4-FFF2-40B4-BE49-F238E27FC236}">
                <a16:creationId xmlns:a16="http://schemas.microsoft.com/office/drawing/2014/main" id="{B100F0F1-C82A-B088-1101-8E805861A469}"/>
              </a:ext>
            </a:extLst>
          </p:cNvPr>
          <p:cNvGrpSpPr/>
          <p:nvPr/>
        </p:nvGrpSpPr>
        <p:grpSpPr>
          <a:xfrm>
            <a:off x="8611757" y="5802092"/>
            <a:ext cx="670993" cy="670993"/>
            <a:chOff x="7086314" y="5802094"/>
            <a:chExt cx="670993" cy="670993"/>
          </a:xfrm>
        </p:grpSpPr>
        <p:pic>
          <p:nvPicPr>
            <p:cNvPr id="19" name="Grafik 18">
              <a:extLst>
                <a:ext uri="{FF2B5EF4-FFF2-40B4-BE49-F238E27FC236}">
                  <a16:creationId xmlns:a16="http://schemas.microsoft.com/office/drawing/2014/main" id="{8731060D-1FAD-1A7B-B7ED-7566A9719E44}"/>
                </a:ext>
              </a:extLst>
            </p:cNvPr>
            <p:cNvPicPr>
              <a:picLocks noChangeAspect="1"/>
            </p:cNvPicPr>
            <p:nvPr/>
          </p:nvPicPr>
          <p:blipFill>
            <a:blip r:embed="rId4"/>
            <a:srcRect/>
            <a:stretch/>
          </p:blipFill>
          <p:spPr>
            <a:xfrm rot="5400000">
              <a:off x="7086314" y="5802094"/>
              <a:ext cx="670993" cy="670993"/>
            </a:xfrm>
            <a:prstGeom prst="rect">
              <a:avLst/>
            </a:prstGeom>
          </p:spPr>
        </p:pic>
        <p:sp>
          <p:nvSpPr>
            <p:cNvPr id="20" name="Textfeld 19">
              <a:extLst>
                <a:ext uri="{FF2B5EF4-FFF2-40B4-BE49-F238E27FC236}">
                  <a16:creationId xmlns:a16="http://schemas.microsoft.com/office/drawing/2014/main" id="{17E075EC-F741-7F11-BFEE-FC070036E528}"/>
                </a:ext>
              </a:extLst>
            </p:cNvPr>
            <p:cNvSpPr txBox="1"/>
            <p:nvPr/>
          </p:nvSpPr>
          <p:spPr>
            <a:xfrm>
              <a:off x="7236897" y="5845202"/>
              <a:ext cx="326964" cy="584775"/>
            </a:xfrm>
            <a:prstGeom prst="rect">
              <a:avLst/>
            </a:prstGeom>
            <a:noFill/>
          </p:spPr>
          <p:txBody>
            <a:bodyPr wrap="square" rtlCol="0">
              <a:spAutoFit/>
            </a:bodyPr>
            <a:lstStyle/>
            <a:p>
              <a:r>
                <a:rPr lang="de-DE" sz="3200" b="1" dirty="0">
                  <a:solidFill>
                    <a:srgbClr val="B0CCFA"/>
                  </a:solidFill>
                  <a:latin typeface="Rubik Light" pitchFamily="2" charset="-79"/>
                  <a:cs typeface="Rubik Light" pitchFamily="2" charset="-79"/>
                </a:rPr>
                <a:t>3</a:t>
              </a:r>
            </a:p>
          </p:txBody>
        </p:sp>
      </p:grpSp>
      <p:grpSp>
        <p:nvGrpSpPr>
          <p:cNvPr id="21" name="Gruppieren 20">
            <a:extLst>
              <a:ext uri="{FF2B5EF4-FFF2-40B4-BE49-F238E27FC236}">
                <a16:creationId xmlns:a16="http://schemas.microsoft.com/office/drawing/2014/main" id="{D5A3160E-C6F1-A9FC-B22B-BF14B0FE0172}"/>
              </a:ext>
            </a:extLst>
          </p:cNvPr>
          <p:cNvGrpSpPr/>
          <p:nvPr/>
        </p:nvGrpSpPr>
        <p:grpSpPr>
          <a:xfrm>
            <a:off x="7760381" y="5938776"/>
            <a:ext cx="397626" cy="397626"/>
            <a:chOff x="8716335" y="5938778"/>
            <a:chExt cx="397626" cy="397626"/>
          </a:xfrm>
        </p:grpSpPr>
        <p:pic>
          <p:nvPicPr>
            <p:cNvPr id="22" name="Grafik 21">
              <a:extLst>
                <a:ext uri="{FF2B5EF4-FFF2-40B4-BE49-F238E27FC236}">
                  <a16:creationId xmlns:a16="http://schemas.microsoft.com/office/drawing/2014/main" id="{70735726-077A-F995-34E6-0D094CCA47DA}"/>
                </a:ext>
              </a:extLst>
            </p:cNvPr>
            <p:cNvPicPr>
              <a:picLocks noChangeAspect="1"/>
            </p:cNvPicPr>
            <p:nvPr/>
          </p:nvPicPr>
          <p:blipFill>
            <a:blip r:embed="rId3"/>
            <a:srcRect/>
            <a:stretch/>
          </p:blipFill>
          <p:spPr>
            <a:xfrm rot="5400000">
              <a:off x="8716335" y="5938778"/>
              <a:ext cx="397626" cy="397626"/>
            </a:xfrm>
            <a:prstGeom prst="rect">
              <a:avLst/>
            </a:prstGeom>
          </p:spPr>
        </p:pic>
        <p:sp>
          <p:nvSpPr>
            <p:cNvPr id="23" name="Textfeld 22">
              <a:extLst>
                <a:ext uri="{FF2B5EF4-FFF2-40B4-BE49-F238E27FC236}">
                  <a16:creationId xmlns:a16="http://schemas.microsoft.com/office/drawing/2014/main" id="{09DE5B5D-11FE-FB66-B383-024F9F65E722}"/>
                </a:ext>
              </a:extLst>
            </p:cNvPr>
            <p:cNvSpPr txBox="1"/>
            <p:nvPr/>
          </p:nvSpPr>
          <p:spPr>
            <a:xfrm>
              <a:off x="8762746"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2</a:t>
              </a:r>
            </a:p>
          </p:txBody>
        </p:sp>
      </p:grpSp>
      <p:grpSp>
        <p:nvGrpSpPr>
          <p:cNvPr id="41" name="Gruppieren 40">
            <a:extLst>
              <a:ext uri="{FF2B5EF4-FFF2-40B4-BE49-F238E27FC236}">
                <a16:creationId xmlns:a16="http://schemas.microsoft.com/office/drawing/2014/main" id="{F3480001-E862-490B-0CBF-A3FB5E87AAE3}"/>
              </a:ext>
            </a:extLst>
          </p:cNvPr>
          <p:cNvGrpSpPr/>
          <p:nvPr/>
        </p:nvGrpSpPr>
        <p:grpSpPr>
          <a:xfrm>
            <a:off x="462459" y="970006"/>
            <a:ext cx="2440492" cy="735261"/>
            <a:chOff x="462459" y="970006"/>
            <a:chExt cx="2233117" cy="735261"/>
          </a:xfrm>
        </p:grpSpPr>
        <p:pic>
          <p:nvPicPr>
            <p:cNvPr id="33" name="Grafik 32" descr="Weibliches Profil mit einfarbiger Füllung">
              <a:extLst>
                <a:ext uri="{FF2B5EF4-FFF2-40B4-BE49-F238E27FC236}">
                  <a16:creationId xmlns:a16="http://schemas.microsoft.com/office/drawing/2014/main" id="{47502D57-A6F6-75BF-F975-9BFF79F857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2459" y="970006"/>
              <a:ext cx="547192" cy="547192"/>
            </a:xfrm>
            <a:prstGeom prst="rect">
              <a:avLst/>
            </a:prstGeom>
          </p:spPr>
        </p:pic>
        <p:sp>
          <p:nvSpPr>
            <p:cNvPr id="34" name="Textfeld 33">
              <a:extLst>
                <a:ext uri="{FF2B5EF4-FFF2-40B4-BE49-F238E27FC236}">
                  <a16:creationId xmlns:a16="http://schemas.microsoft.com/office/drawing/2014/main" id="{E0F801F9-B9C8-A74B-4397-4139D4622310}"/>
                </a:ext>
              </a:extLst>
            </p:cNvPr>
            <p:cNvSpPr txBox="1"/>
            <p:nvPr/>
          </p:nvSpPr>
          <p:spPr>
            <a:xfrm>
              <a:off x="1009651" y="1058936"/>
              <a:ext cx="1685925" cy="646331"/>
            </a:xfrm>
            <a:prstGeom prst="rect">
              <a:avLst/>
            </a:prstGeom>
            <a:noFill/>
          </p:spPr>
          <p:txBody>
            <a:bodyPr wrap="square" rtlCol="0">
              <a:spAutoFit/>
            </a:bodyPr>
            <a:lstStyle/>
            <a:p>
              <a:r>
                <a:rPr lang="de-DE" dirty="0">
                  <a:latin typeface="Rubik Light" pitchFamily="2" charset="-79"/>
                  <a:cs typeface="Rubik Light" pitchFamily="2" charset="-79"/>
                </a:rPr>
                <a:t>Parissa Amirian</a:t>
              </a:r>
            </a:p>
          </p:txBody>
        </p:sp>
      </p:grpSp>
      <p:grpSp>
        <p:nvGrpSpPr>
          <p:cNvPr id="40" name="Gruppieren 39">
            <a:extLst>
              <a:ext uri="{FF2B5EF4-FFF2-40B4-BE49-F238E27FC236}">
                <a16:creationId xmlns:a16="http://schemas.microsoft.com/office/drawing/2014/main" id="{171E2095-4A7F-1540-4941-FEB3A38E2C6B}"/>
              </a:ext>
            </a:extLst>
          </p:cNvPr>
          <p:cNvGrpSpPr/>
          <p:nvPr/>
        </p:nvGrpSpPr>
        <p:grpSpPr>
          <a:xfrm>
            <a:off x="2955242" y="970006"/>
            <a:ext cx="2233117" cy="547192"/>
            <a:chOff x="2558223" y="970006"/>
            <a:chExt cx="2233117" cy="547192"/>
          </a:xfrm>
        </p:grpSpPr>
        <p:pic>
          <p:nvPicPr>
            <p:cNvPr id="35" name="Grafik 34" descr="Telefon mit einfarbiger Füllung">
              <a:extLst>
                <a:ext uri="{FF2B5EF4-FFF2-40B4-BE49-F238E27FC236}">
                  <a16:creationId xmlns:a16="http://schemas.microsoft.com/office/drawing/2014/main" id="{8BB1C788-3415-76C6-67C5-3CEEEA46A18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558223" y="970006"/>
              <a:ext cx="547192" cy="547192"/>
            </a:xfrm>
            <a:prstGeom prst="rect">
              <a:avLst/>
            </a:prstGeom>
          </p:spPr>
        </p:pic>
        <p:sp>
          <p:nvSpPr>
            <p:cNvPr id="36" name="Textfeld 35">
              <a:extLst>
                <a:ext uri="{FF2B5EF4-FFF2-40B4-BE49-F238E27FC236}">
                  <a16:creationId xmlns:a16="http://schemas.microsoft.com/office/drawing/2014/main" id="{49F3240A-D64B-D5F4-26A1-36499DD06750}"/>
                </a:ext>
              </a:extLst>
            </p:cNvPr>
            <p:cNvSpPr txBox="1"/>
            <p:nvPr/>
          </p:nvSpPr>
          <p:spPr>
            <a:xfrm>
              <a:off x="3105415" y="1058936"/>
              <a:ext cx="1685925" cy="369332"/>
            </a:xfrm>
            <a:prstGeom prst="rect">
              <a:avLst/>
            </a:prstGeom>
            <a:noFill/>
          </p:spPr>
          <p:txBody>
            <a:bodyPr wrap="square" rtlCol="0">
              <a:spAutoFit/>
            </a:bodyPr>
            <a:lstStyle/>
            <a:p>
              <a:r>
                <a:rPr lang="de-DE" dirty="0">
                  <a:latin typeface="Rubik Light" pitchFamily="2" charset="-79"/>
                  <a:cs typeface="Rubik Light" pitchFamily="2" charset="-79"/>
                </a:rPr>
                <a:t>0123 4567890</a:t>
              </a:r>
            </a:p>
          </p:txBody>
        </p:sp>
      </p:grpSp>
      <p:grpSp>
        <p:nvGrpSpPr>
          <p:cNvPr id="39" name="Gruppieren 38">
            <a:extLst>
              <a:ext uri="{FF2B5EF4-FFF2-40B4-BE49-F238E27FC236}">
                <a16:creationId xmlns:a16="http://schemas.microsoft.com/office/drawing/2014/main" id="{90DD6343-41D5-645A-71FC-4FC48227A7F9}"/>
              </a:ext>
            </a:extLst>
          </p:cNvPr>
          <p:cNvGrpSpPr/>
          <p:nvPr/>
        </p:nvGrpSpPr>
        <p:grpSpPr>
          <a:xfrm>
            <a:off x="5240649" y="970006"/>
            <a:ext cx="3262981" cy="547192"/>
            <a:chOff x="4895027" y="970006"/>
            <a:chExt cx="3262981" cy="547192"/>
          </a:xfrm>
        </p:grpSpPr>
        <p:pic>
          <p:nvPicPr>
            <p:cNvPr id="37" name="Grafik 36" descr="Umschlag mit einfarbiger Füllung">
              <a:extLst>
                <a:ext uri="{FF2B5EF4-FFF2-40B4-BE49-F238E27FC236}">
                  <a16:creationId xmlns:a16="http://schemas.microsoft.com/office/drawing/2014/main" id="{0427EED1-7CB8-BB8E-4214-DD849B2B044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895027" y="970006"/>
              <a:ext cx="547192" cy="547192"/>
            </a:xfrm>
            <a:prstGeom prst="rect">
              <a:avLst/>
            </a:prstGeom>
          </p:spPr>
        </p:pic>
        <p:sp>
          <p:nvSpPr>
            <p:cNvPr id="38" name="Textfeld 37">
              <a:extLst>
                <a:ext uri="{FF2B5EF4-FFF2-40B4-BE49-F238E27FC236}">
                  <a16:creationId xmlns:a16="http://schemas.microsoft.com/office/drawing/2014/main" id="{DDEA5847-DCF3-867D-C473-58A3C4139D0D}"/>
                </a:ext>
              </a:extLst>
            </p:cNvPr>
            <p:cNvSpPr txBox="1"/>
            <p:nvPr/>
          </p:nvSpPr>
          <p:spPr>
            <a:xfrm>
              <a:off x="5442219" y="1058936"/>
              <a:ext cx="2715789" cy="369332"/>
            </a:xfrm>
            <a:prstGeom prst="rect">
              <a:avLst/>
            </a:prstGeom>
            <a:noFill/>
          </p:spPr>
          <p:txBody>
            <a:bodyPr wrap="square" rtlCol="0">
              <a:spAutoFit/>
            </a:bodyPr>
            <a:lstStyle/>
            <a:p>
              <a:r>
                <a:rPr lang="de-DE" sz="1800" dirty="0">
                  <a:effectLst/>
                  <a:latin typeface="Rubik Light" pitchFamily="2" charset="-79"/>
                  <a:ea typeface="Calibri" panose="020F0502020204030204" pitchFamily="34" charset="0"/>
                </a:rPr>
                <a:t>parissa.amirian@oepj.de </a:t>
              </a:r>
              <a:endParaRPr lang="de-DE" dirty="0"/>
            </a:p>
          </p:txBody>
        </p:sp>
      </p:grpSp>
      <p:grpSp>
        <p:nvGrpSpPr>
          <p:cNvPr id="43" name="Gruppieren 42">
            <a:extLst>
              <a:ext uri="{FF2B5EF4-FFF2-40B4-BE49-F238E27FC236}">
                <a16:creationId xmlns:a16="http://schemas.microsoft.com/office/drawing/2014/main" id="{9C3E1D7E-FEEC-FD59-7336-B387EBB88BD2}"/>
              </a:ext>
            </a:extLst>
          </p:cNvPr>
          <p:cNvGrpSpPr/>
          <p:nvPr/>
        </p:nvGrpSpPr>
        <p:grpSpPr>
          <a:xfrm>
            <a:off x="353416" y="1931396"/>
            <a:ext cx="6316322" cy="1073524"/>
            <a:chOff x="353417" y="1614755"/>
            <a:chExt cx="6316322" cy="1073524"/>
          </a:xfrm>
        </p:grpSpPr>
        <p:pic>
          <p:nvPicPr>
            <p:cNvPr id="44" name="Grafik 43">
              <a:extLst>
                <a:ext uri="{FF2B5EF4-FFF2-40B4-BE49-F238E27FC236}">
                  <a16:creationId xmlns:a16="http://schemas.microsoft.com/office/drawing/2014/main" id="{C8769F18-8EC1-FA27-299E-52FF8AB350FA}"/>
                </a:ext>
              </a:extLst>
            </p:cNvPr>
            <p:cNvPicPr>
              <a:picLocks noChangeAspect="1"/>
            </p:cNvPicPr>
            <p:nvPr/>
          </p:nvPicPr>
          <p:blipFill>
            <a:blip r:embed="rId3"/>
            <a:srcRect/>
            <a:stretch/>
          </p:blipFill>
          <p:spPr>
            <a:xfrm rot="5400000">
              <a:off x="353417" y="1634928"/>
              <a:ext cx="1053351" cy="1053351"/>
            </a:xfrm>
            <a:prstGeom prst="rect">
              <a:avLst/>
            </a:prstGeom>
          </p:spPr>
        </p:pic>
        <p:pic>
          <p:nvPicPr>
            <p:cNvPr id="45" name="Grafik 44" descr="Klemmbrett abgehakt mit einfarbiger Füllung">
              <a:extLst>
                <a:ext uri="{FF2B5EF4-FFF2-40B4-BE49-F238E27FC236}">
                  <a16:creationId xmlns:a16="http://schemas.microsoft.com/office/drawing/2014/main" id="{726E2245-82D0-88F0-F82A-A5A79CBA19C8}"/>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54102" y="1835613"/>
              <a:ext cx="651980" cy="651980"/>
            </a:xfrm>
            <a:prstGeom prst="rect">
              <a:avLst/>
            </a:prstGeom>
          </p:spPr>
        </p:pic>
        <p:sp>
          <p:nvSpPr>
            <p:cNvPr id="46" name="Textfeld 45">
              <a:extLst>
                <a:ext uri="{FF2B5EF4-FFF2-40B4-BE49-F238E27FC236}">
                  <a16:creationId xmlns:a16="http://schemas.microsoft.com/office/drawing/2014/main" id="{D1862415-9B0C-6EC8-3C1A-F99131262B1E}"/>
                </a:ext>
              </a:extLst>
            </p:cNvPr>
            <p:cNvSpPr txBox="1"/>
            <p:nvPr/>
          </p:nvSpPr>
          <p:spPr>
            <a:xfrm>
              <a:off x="1607452" y="1614755"/>
              <a:ext cx="5062287" cy="800219"/>
            </a:xfrm>
            <a:prstGeom prst="rect">
              <a:avLst/>
            </a:prstGeom>
            <a:noFill/>
          </p:spPr>
          <p:txBody>
            <a:bodyPr wrap="square" rtlCol="0">
              <a:spAutoFit/>
            </a:bodyPr>
            <a:lstStyle/>
            <a:p>
              <a:r>
                <a:rPr lang="de-DE" b="1" dirty="0">
                  <a:latin typeface="Rubik Light" pitchFamily="2" charset="-79"/>
                  <a:cs typeface="Rubik Light" pitchFamily="2" charset="-79"/>
                </a:rPr>
                <a:t>Koordination der Projekte</a:t>
              </a:r>
            </a:p>
            <a:p>
              <a:pPr marL="285750" indent="-285750">
                <a:buBlip>
                  <a:blip r:embed="rId13"/>
                </a:buBlip>
              </a:pPr>
              <a:r>
                <a:rPr lang="de-DE" sz="1400" dirty="0">
                  <a:latin typeface="Rubik Light" pitchFamily="2" charset="-79"/>
                  <a:cs typeface="Rubik Light" pitchFamily="2" charset="-79"/>
                </a:rPr>
                <a:t>Förderantrage sichten und weiterleiten</a:t>
              </a:r>
            </a:p>
            <a:p>
              <a:pPr marL="285750" indent="-285750">
                <a:buBlip>
                  <a:blip r:embed="rId13"/>
                </a:buBlip>
              </a:pPr>
              <a:r>
                <a:rPr lang="de-DE" sz="1400" dirty="0">
                  <a:latin typeface="Rubik Light" pitchFamily="2" charset="-79"/>
                  <a:cs typeface="Rubik Light" pitchFamily="2" charset="-79"/>
                </a:rPr>
                <a:t>Abrechnung und Dokumentation der Projektkosten</a:t>
              </a:r>
            </a:p>
          </p:txBody>
        </p:sp>
      </p:grpSp>
      <p:grpSp>
        <p:nvGrpSpPr>
          <p:cNvPr id="47" name="Gruppieren 46">
            <a:extLst>
              <a:ext uri="{FF2B5EF4-FFF2-40B4-BE49-F238E27FC236}">
                <a16:creationId xmlns:a16="http://schemas.microsoft.com/office/drawing/2014/main" id="{284D28BC-2C5D-7BDE-810C-A543C76C43ED}"/>
              </a:ext>
            </a:extLst>
          </p:cNvPr>
          <p:cNvGrpSpPr/>
          <p:nvPr/>
        </p:nvGrpSpPr>
        <p:grpSpPr>
          <a:xfrm>
            <a:off x="353417" y="3204978"/>
            <a:ext cx="6504582" cy="1073525"/>
            <a:chOff x="353418" y="2852807"/>
            <a:chExt cx="6504582" cy="1073525"/>
          </a:xfrm>
        </p:grpSpPr>
        <p:grpSp>
          <p:nvGrpSpPr>
            <p:cNvPr id="48" name="Gruppieren 47">
              <a:extLst>
                <a:ext uri="{FF2B5EF4-FFF2-40B4-BE49-F238E27FC236}">
                  <a16:creationId xmlns:a16="http://schemas.microsoft.com/office/drawing/2014/main" id="{CFE5B3F8-B105-63D4-0EF5-00560C869E39}"/>
                </a:ext>
              </a:extLst>
            </p:cNvPr>
            <p:cNvGrpSpPr/>
            <p:nvPr/>
          </p:nvGrpSpPr>
          <p:grpSpPr>
            <a:xfrm>
              <a:off x="353418" y="2872981"/>
              <a:ext cx="1053351" cy="1053351"/>
              <a:chOff x="3500720" y="1501415"/>
              <a:chExt cx="1205752" cy="1161273"/>
            </a:xfrm>
          </p:grpSpPr>
          <p:pic>
            <p:nvPicPr>
              <p:cNvPr id="50" name="Grafik 49">
                <a:extLst>
                  <a:ext uri="{FF2B5EF4-FFF2-40B4-BE49-F238E27FC236}">
                    <a16:creationId xmlns:a16="http://schemas.microsoft.com/office/drawing/2014/main" id="{DDB25B8C-BC63-0171-C180-6B6B2B696C2B}"/>
                  </a:ext>
                </a:extLst>
              </p:cNvPr>
              <p:cNvPicPr>
                <a:picLocks noChangeAspect="1"/>
              </p:cNvPicPr>
              <p:nvPr/>
            </p:nvPicPr>
            <p:blipFill>
              <a:blip r:embed="rId3"/>
              <a:srcRect/>
              <a:stretch/>
            </p:blipFill>
            <p:spPr>
              <a:xfrm rot="5400000">
                <a:off x="3522959" y="1479176"/>
                <a:ext cx="1161273" cy="1205752"/>
              </a:xfrm>
              <a:prstGeom prst="rect">
                <a:avLst/>
              </a:prstGeom>
            </p:spPr>
          </p:pic>
          <p:pic>
            <p:nvPicPr>
              <p:cNvPr id="51" name="Grafik 50" descr="Chat Silhouette">
                <a:extLst>
                  <a:ext uri="{FF2B5EF4-FFF2-40B4-BE49-F238E27FC236}">
                    <a16:creationId xmlns:a16="http://schemas.microsoft.com/office/drawing/2014/main" id="{BE562FF9-DE64-3BFC-B674-4A77A15E1E8B}"/>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3730441" y="1722661"/>
                <a:ext cx="746310" cy="718779"/>
              </a:xfrm>
              <a:prstGeom prst="rect">
                <a:avLst/>
              </a:prstGeom>
            </p:spPr>
          </p:pic>
        </p:grpSp>
        <p:sp>
          <p:nvSpPr>
            <p:cNvPr id="49" name="Textfeld 48">
              <a:extLst>
                <a:ext uri="{FF2B5EF4-FFF2-40B4-BE49-F238E27FC236}">
                  <a16:creationId xmlns:a16="http://schemas.microsoft.com/office/drawing/2014/main" id="{AB4D0FE7-4CB3-2295-8EEA-F41935445125}"/>
                </a:ext>
              </a:extLst>
            </p:cNvPr>
            <p:cNvSpPr txBox="1"/>
            <p:nvPr/>
          </p:nvSpPr>
          <p:spPr>
            <a:xfrm>
              <a:off x="1607452" y="2852807"/>
              <a:ext cx="5250548" cy="1015663"/>
            </a:xfrm>
            <a:prstGeom prst="rect">
              <a:avLst/>
            </a:prstGeom>
            <a:noFill/>
          </p:spPr>
          <p:txBody>
            <a:bodyPr wrap="square" rtlCol="0">
              <a:spAutoFit/>
            </a:bodyPr>
            <a:lstStyle/>
            <a:p>
              <a:r>
                <a:rPr lang="de-DE" b="1" dirty="0">
                  <a:latin typeface="Rubik Light" pitchFamily="2" charset="-79"/>
                  <a:cs typeface="Rubik Light" pitchFamily="2" charset="-79"/>
                </a:rPr>
                <a:t>Kommunikation mit Projektakteur*innen</a:t>
              </a:r>
            </a:p>
            <a:p>
              <a:pPr marL="285750" indent="-285750">
                <a:buBlip>
                  <a:blip r:embed="rId13"/>
                </a:buBlip>
              </a:pPr>
              <a:r>
                <a:rPr lang="de-DE" sz="1400" dirty="0">
                  <a:latin typeface="Rubik Light" pitchFamily="2" charset="-79"/>
                  <a:cs typeface="Rubik Light" pitchFamily="2" charset="-79"/>
                </a:rPr>
                <a:t>Ansprechperson bei Fragen von Freiwilligen, Trägern und dem Ministerium</a:t>
              </a:r>
            </a:p>
            <a:p>
              <a:pPr marL="285750" indent="-285750">
                <a:buBlip>
                  <a:blip r:embed="rId13"/>
                </a:buBlip>
              </a:pPr>
              <a:r>
                <a:rPr lang="de-DE" sz="1400" dirty="0">
                  <a:latin typeface="Rubik Light" pitchFamily="2" charset="-79"/>
                  <a:cs typeface="Rubik Light" pitchFamily="2" charset="-79"/>
                </a:rPr>
                <a:t>Rücksprache mit Freiwilligen zu Projekten</a:t>
              </a:r>
            </a:p>
          </p:txBody>
        </p:sp>
      </p:grpSp>
      <p:grpSp>
        <p:nvGrpSpPr>
          <p:cNvPr id="52" name="Gruppieren 51">
            <a:extLst>
              <a:ext uri="{FF2B5EF4-FFF2-40B4-BE49-F238E27FC236}">
                <a16:creationId xmlns:a16="http://schemas.microsoft.com/office/drawing/2014/main" id="{D8545392-4010-938C-CE1F-692B8AACAE2F}"/>
              </a:ext>
            </a:extLst>
          </p:cNvPr>
          <p:cNvGrpSpPr/>
          <p:nvPr/>
        </p:nvGrpSpPr>
        <p:grpSpPr>
          <a:xfrm>
            <a:off x="353417" y="4478561"/>
            <a:ext cx="6316320" cy="1072417"/>
            <a:chOff x="353418" y="4091968"/>
            <a:chExt cx="6316320" cy="1072417"/>
          </a:xfrm>
        </p:grpSpPr>
        <p:grpSp>
          <p:nvGrpSpPr>
            <p:cNvPr id="53" name="Gruppieren 52">
              <a:extLst>
                <a:ext uri="{FF2B5EF4-FFF2-40B4-BE49-F238E27FC236}">
                  <a16:creationId xmlns:a16="http://schemas.microsoft.com/office/drawing/2014/main" id="{EFC80ECB-2F4E-C647-D612-3E96C440148B}"/>
                </a:ext>
              </a:extLst>
            </p:cNvPr>
            <p:cNvGrpSpPr/>
            <p:nvPr/>
          </p:nvGrpSpPr>
          <p:grpSpPr>
            <a:xfrm>
              <a:off x="353418" y="4111034"/>
              <a:ext cx="1053351" cy="1053351"/>
              <a:chOff x="3500720" y="1501415"/>
              <a:chExt cx="1205752" cy="1161273"/>
            </a:xfrm>
          </p:grpSpPr>
          <p:pic>
            <p:nvPicPr>
              <p:cNvPr id="55" name="Grafik 54">
                <a:extLst>
                  <a:ext uri="{FF2B5EF4-FFF2-40B4-BE49-F238E27FC236}">
                    <a16:creationId xmlns:a16="http://schemas.microsoft.com/office/drawing/2014/main" id="{A9982381-8009-2867-1962-72A08F56C4B4}"/>
                  </a:ext>
                </a:extLst>
              </p:cNvPr>
              <p:cNvPicPr>
                <a:picLocks noChangeAspect="1"/>
              </p:cNvPicPr>
              <p:nvPr/>
            </p:nvPicPr>
            <p:blipFill>
              <a:blip r:embed="rId3"/>
              <a:srcRect/>
              <a:stretch/>
            </p:blipFill>
            <p:spPr>
              <a:xfrm rot="5400000">
                <a:off x="3522959" y="1479176"/>
                <a:ext cx="1161273" cy="1205752"/>
              </a:xfrm>
              <a:prstGeom prst="rect">
                <a:avLst/>
              </a:prstGeom>
            </p:spPr>
          </p:pic>
          <p:pic>
            <p:nvPicPr>
              <p:cNvPr id="56" name="Grafik 55" descr="Kamera mit einfarbiger Füllung">
                <a:extLst>
                  <a:ext uri="{FF2B5EF4-FFF2-40B4-BE49-F238E27FC236}">
                    <a16:creationId xmlns:a16="http://schemas.microsoft.com/office/drawing/2014/main" id="{5C2482BD-896A-62D7-DBE3-97CA8228CE8E}"/>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3730441" y="1722661"/>
                <a:ext cx="746310" cy="718779"/>
              </a:xfrm>
              <a:prstGeom prst="rect">
                <a:avLst/>
              </a:prstGeom>
            </p:spPr>
          </p:pic>
        </p:grpSp>
        <p:sp>
          <p:nvSpPr>
            <p:cNvPr id="54" name="Textfeld 53">
              <a:extLst>
                <a:ext uri="{FF2B5EF4-FFF2-40B4-BE49-F238E27FC236}">
                  <a16:creationId xmlns:a16="http://schemas.microsoft.com/office/drawing/2014/main" id="{38F9FD75-7316-4AA4-0279-66D4FEF8F9ED}"/>
                </a:ext>
              </a:extLst>
            </p:cNvPr>
            <p:cNvSpPr txBox="1"/>
            <p:nvPr/>
          </p:nvSpPr>
          <p:spPr>
            <a:xfrm>
              <a:off x="1607451" y="4091968"/>
              <a:ext cx="5062287" cy="1015663"/>
            </a:xfrm>
            <a:prstGeom prst="rect">
              <a:avLst/>
            </a:prstGeom>
            <a:noFill/>
          </p:spPr>
          <p:txBody>
            <a:bodyPr wrap="square" rtlCol="0">
              <a:spAutoFit/>
            </a:bodyPr>
            <a:lstStyle/>
            <a:p>
              <a:r>
                <a:rPr lang="de-DE" b="1" dirty="0">
                  <a:latin typeface="Rubik Light" pitchFamily="2" charset="-79"/>
                  <a:cs typeface="Rubik Light" pitchFamily="2" charset="-79"/>
                </a:rPr>
                <a:t>Öffentlichkeitsarbeit</a:t>
              </a:r>
            </a:p>
            <a:p>
              <a:pPr marL="285750" indent="-285750">
                <a:buBlip>
                  <a:blip r:embed="rId13"/>
                </a:buBlip>
              </a:pPr>
              <a:r>
                <a:rPr lang="de-DE" sz="1400" dirty="0">
                  <a:latin typeface="Rubik Light" pitchFamily="2" charset="-79"/>
                  <a:cs typeface="Rubik Light" pitchFamily="2" charset="-79"/>
                </a:rPr>
                <a:t>Veröffentlichung der Projektberichte </a:t>
              </a:r>
            </a:p>
            <a:p>
              <a:pPr marL="285750" indent="-285750">
                <a:buBlip>
                  <a:blip r:embed="rId13"/>
                </a:buBlip>
              </a:pPr>
              <a:r>
                <a:rPr lang="de-DE" sz="1400" dirty="0">
                  <a:latin typeface="Rubik Light" pitchFamily="2" charset="-79"/>
                  <a:cs typeface="Rubik Light" pitchFamily="2" charset="-79"/>
                </a:rPr>
                <a:t>Berichterstattung und Bewerbung des Projektes auf der Projektwebsite</a:t>
              </a:r>
            </a:p>
          </p:txBody>
        </p:sp>
      </p:grpSp>
    </p:spTree>
    <p:extLst>
      <p:ext uri="{BB962C8B-B14F-4D97-AF65-F5344CB8AC3E}">
        <p14:creationId xmlns:p14="http://schemas.microsoft.com/office/powerpoint/2010/main" val="905645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C6C35-12F4-5714-148D-2278CFCCD990}"/>
              </a:ext>
            </a:extLst>
          </p:cNvPr>
          <p:cNvSpPr>
            <a:spLocks noGrp="1"/>
          </p:cNvSpPr>
          <p:nvPr>
            <p:ph type="title"/>
          </p:nvPr>
        </p:nvSpPr>
        <p:spPr/>
        <p:txBody>
          <a:bodyPr/>
          <a:lstStyle/>
          <a:p>
            <a:r>
              <a:rPr lang="de-DE" dirty="0"/>
              <a:t>Entscheidung im ÖPJ-Gremium</a:t>
            </a:r>
          </a:p>
        </p:txBody>
      </p:sp>
      <p:sp>
        <p:nvSpPr>
          <p:cNvPr id="3" name="Inhaltsplatzhalter 2">
            <a:extLst>
              <a:ext uri="{FF2B5EF4-FFF2-40B4-BE49-F238E27FC236}">
                <a16:creationId xmlns:a16="http://schemas.microsoft.com/office/drawing/2014/main" id="{2AE6ED4B-E099-386E-AC7B-81625AA688D6}"/>
              </a:ext>
            </a:extLst>
          </p:cNvPr>
          <p:cNvSpPr>
            <a:spLocks noGrp="1"/>
          </p:cNvSpPr>
          <p:nvPr>
            <p:ph idx="1"/>
          </p:nvPr>
        </p:nvSpPr>
        <p:spPr>
          <a:xfrm>
            <a:off x="353417" y="1267498"/>
            <a:ext cx="8564340" cy="4351338"/>
          </a:xfrm>
        </p:spPr>
        <p:txBody>
          <a:bodyPr/>
          <a:lstStyle/>
          <a:p>
            <a:r>
              <a:rPr lang="de-DE" dirty="0">
                <a:latin typeface="Rubik Light" pitchFamily="2" charset="-79"/>
                <a:cs typeface="Rubik Light" pitchFamily="2" charset="-79"/>
              </a:rPr>
              <a:t>Über die Genehmigung deines Projektes entscheidet ein Gremium aus aktuellen und ehemaligen FÖJler*innen und ÖBFDler*innen</a:t>
            </a:r>
          </a:p>
          <a:p>
            <a:r>
              <a:rPr lang="de-DE" dirty="0">
                <a:latin typeface="Rubik Light" pitchFamily="2" charset="-79"/>
                <a:cs typeface="Rubik Light" pitchFamily="2" charset="-79"/>
              </a:rPr>
              <a:t>Sitzungen einmal pro Monat</a:t>
            </a:r>
          </a:p>
          <a:p>
            <a:r>
              <a:rPr lang="de-DE" dirty="0">
                <a:latin typeface="Rubik Light" pitchFamily="2" charset="-79"/>
                <a:cs typeface="Rubik Light" pitchFamily="2" charset="-79"/>
              </a:rPr>
              <a:t>Entscheidung basiert auf Förder- und </a:t>
            </a:r>
            <a:r>
              <a:rPr lang="de-DE" dirty="0" err="1">
                <a:latin typeface="Rubik Light" pitchFamily="2" charset="-79"/>
                <a:cs typeface="Rubik Light" pitchFamily="2" charset="-79"/>
              </a:rPr>
              <a:t>Entscheidungskritierien</a:t>
            </a:r>
            <a:endParaRPr lang="de-DE" dirty="0">
              <a:latin typeface="Rubik Light" pitchFamily="2" charset="-79"/>
              <a:cs typeface="Rubik Light" pitchFamily="2" charset="-79"/>
            </a:endParaRPr>
          </a:p>
          <a:p>
            <a:r>
              <a:rPr lang="de-DE" dirty="0">
                <a:latin typeface="Rubik Light" pitchFamily="2" charset="-79"/>
                <a:cs typeface="Rubik Light" pitchFamily="2" charset="-79"/>
              </a:rPr>
              <a:t>Rückmeldung durch Projektkoordinatorin</a:t>
            </a:r>
          </a:p>
        </p:txBody>
      </p:sp>
      <p:cxnSp>
        <p:nvCxnSpPr>
          <p:cNvPr id="22" name="Gerader Verbinder 21">
            <a:extLst>
              <a:ext uri="{FF2B5EF4-FFF2-40B4-BE49-F238E27FC236}">
                <a16:creationId xmlns:a16="http://schemas.microsoft.com/office/drawing/2014/main" id="{180A0404-E8E3-EBDE-331D-F2991A672ABA}"/>
              </a:ext>
            </a:extLst>
          </p:cNvPr>
          <p:cNvCxnSpPr>
            <a:cxnSpLocks/>
          </p:cNvCxnSpPr>
          <p:nvPr/>
        </p:nvCxnSpPr>
        <p:spPr>
          <a:xfrm>
            <a:off x="6872140" y="6140824"/>
            <a:ext cx="5175316" cy="0"/>
          </a:xfrm>
          <a:prstGeom prst="line">
            <a:avLst/>
          </a:prstGeom>
          <a:ln w="76200" cap="rnd">
            <a:solidFill>
              <a:srgbClr val="B0CCFA"/>
            </a:solidFill>
            <a:tailEnd type="stealth"/>
          </a:ln>
        </p:spPr>
        <p:style>
          <a:lnRef idx="1">
            <a:schemeClr val="accent1"/>
          </a:lnRef>
          <a:fillRef idx="0">
            <a:schemeClr val="accent1"/>
          </a:fillRef>
          <a:effectRef idx="0">
            <a:schemeClr val="accent1"/>
          </a:effectRef>
          <a:fontRef idx="minor">
            <a:schemeClr val="tx1"/>
          </a:fontRef>
        </p:style>
      </p:cxnSp>
      <p:grpSp>
        <p:nvGrpSpPr>
          <p:cNvPr id="27" name="Gruppieren 26">
            <a:extLst>
              <a:ext uri="{FF2B5EF4-FFF2-40B4-BE49-F238E27FC236}">
                <a16:creationId xmlns:a16="http://schemas.microsoft.com/office/drawing/2014/main" id="{F9AB1E2D-B884-FB9D-29A3-910D0E911848}"/>
              </a:ext>
            </a:extLst>
          </p:cNvPr>
          <p:cNvGrpSpPr/>
          <p:nvPr/>
        </p:nvGrpSpPr>
        <p:grpSpPr>
          <a:xfrm>
            <a:off x="11231596" y="5938778"/>
            <a:ext cx="397626" cy="397626"/>
            <a:chOff x="11231596" y="5938778"/>
            <a:chExt cx="397626" cy="397626"/>
          </a:xfrm>
        </p:grpSpPr>
        <p:pic>
          <p:nvPicPr>
            <p:cNvPr id="28" name="Grafik 27">
              <a:extLst>
                <a:ext uri="{FF2B5EF4-FFF2-40B4-BE49-F238E27FC236}">
                  <a16:creationId xmlns:a16="http://schemas.microsoft.com/office/drawing/2014/main" id="{7D278916-1DAE-4C7B-3720-C352A5C0D05E}"/>
                </a:ext>
              </a:extLst>
            </p:cNvPr>
            <p:cNvPicPr>
              <a:picLocks noChangeAspect="1"/>
            </p:cNvPicPr>
            <p:nvPr/>
          </p:nvPicPr>
          <p:blipFill>
            <a:blip r:embed="rId2"/>
            <a:srcRect/>
            <a:stretch/>
          </p:blipFill>
          <p:spPr>
            <a:xfrm rot="5400000">
              <a:off x="11231596" y="5938778"/>
              <a:ext cx="397626" cy="397626"/>
            </a:xfrm>
            <a:prstGeom prst="rect">
              <a:avLst/>
            </a:prstGeom>
          </p:spPr>
        </p:pic>
        <p:sp>
          <p:nvSpPr>
            <p:cNvPr id="29" name="Textfeld 28">
              <a:extLst>
                <a:ext uri="{FF2B5EF4-FFF2-40B4-BE49-F238E27FC236}">
                  <a16:creationId xmlns:a16="http://schemas.microsoft.com/office/drawing/2014/main" id="{3D289898-DB18-47B4-1F5D-B8EA777C23FC}"/>
                </a:ext>
              </a:extLst>
            </p:cNvPr>
            <p:cNvSpPr txBox="1"/>
            <p:nvPr/>
          </p:nvSpPr>
          <p:spPr>
            <a:xfrm>
              <a:off x="11278007"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6</a:t>
              </a:r>
            </a:p>
          </p:txBody>
        </p:sp>
      </p:grpSp>
      <p:grpSp>
        <p:nvGrpSpPr>
          <p:cNvPr id="30" name="Gruppieren 29">
            <a:extLst>
              <a:ext uri="{FF2B5EF4-FFF2-40B4-BE49-F238E27FC236}">
                <a16:creationId xmlns:a16="http://schemas.microsoft.com/office/drawing/2014/main" id="{F098E39F-0870-8394-8FE7-446A539B3008}"/>
              </a:ext>
            </a:extLst>
          </p:cNvPr>
          <p:cNvGrpSpPr/>
          <p:nvPr/>
        </p:nvGrpSpPr>
        <p:grpSpPr>
          <a:xfrm>
            <a:off x="10481054" y="5938778"/>
            <a:ext cx="397626" cy="397626"/>
            <a:chOff x="10393175" y="5938778"/>
            <a:chExt cx="397626" cy="397626"/>
          </a:xfrm>
        </p:grpSpPr>
        <p:pic>
          <p:nvPicPr>
            <p:cNvPr id="31" name="Grafik 30">
              <a:extLst>
                <a:ext uri="{FF2B5EF4-FFF2-40B4-BE49-F238E27FC236}">
                  <a16:creationId xmlns:a16="http://schemas.microsoft.com/office/drawing/2014/main" id="{83221EB8-30DC-58D1-96A0-E4481E6151C2}"/>
                </a:ext>
              </a:extLst>
            </p:cNvPr>
            <p:cNvPicPr>
              <a:picLocks noChangeAspect="1"/>
            </p:cNvPicPr>
            <p:nvPr/>
          </p:nvPicPr>
          <p:blipFill>
            <a:blip r:embed="rId2"/>
            <a:srcRect/>
            <a:stretch/>
          </p:blipFill>
          <p:spPr>
            <a:xfrm rot="5400000">
              <a:off x="10393175" y="5938778"/>
              <a:ext cx="397626" cy="397626"/>
            </a:xfrm>
            <a:prstGeom prst="rect">
              <a:avLst/>
            </a:prstGeom>
          </p:spPr>
        </p:pic>
        <p:sp>
          <p:nvSpPr>
            <p:cNvPr id="32" name="Textfeld 31">
              <a:extLst>
                <a:ext uri="{FF2B5EF4-FFF2-40B4-BE49-F238E27FC236}">
                  <a16:creationId xmlns:a16="http://schemas.microsoft.com/office/drawing/2014/main" id="{86B2069B-B80C-DF79-E0C1-62B4AA250AF9}"/>
                </a:ext>
              </a:extLst>
            </p:cNvPr>
            <p:cNvSpPr txBox="1"/>
            <p:nvPr/>
          </p:nvSpPr>
          <p:spPr>
            <a:xfrm>
              <a:off x="10458638"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5</a:t>
              </a:r>
            </a:p>
          </p:txBody>
        </p:sp>
      </p:grpSp>
      <p:grpSp>
        <p:nvGrpSpPr>
          <p:cNvPr id="33" name="Gruppieren 32">
            <a:extLst>
              <a:ext uri="{FF2B5EF4-FFF2-40B4-BE49-F238E27FC236}">
                <a16:creationId xmlns:a16="http://schemas.microsoft.com/office/drawing/2014/main" id="{6EA84B89-C5CC-6A42-B9AF-97425916D7F0}"/>
              </a:ext>
            </a:extLst>
          </p:cNvPr>
          <p:cNvGrpSpPr/>
          <p:nvPr/>
        </p:nvGrpSpPr>
        <p:grpSpPr>
          <a:xfrm>
            <a:off x="7014226" y="5938778"/>
            <a:ext cx="397626" cy="397626"/>
            <a:chOff x="7877915" y="5938778"/>
            <a:chExt cx="397626" cy="397626"/>
          </a:xfrm>
        </p:grpSpPr>
        <p:pic>
          <p:nvPicPr>
            <p:cNvPr id="34" name="Grafik 33">
              <a:extLst>
                <a:ext uri="{FF2B5EF4-FFF2-40B4-BE49-F238E27FC236}">
                  <a16:creationId xmlns:a16="http://schemas.microsoft.com/office/drawing/2014/main" id="{E94E96F2-B30F-CC87-199A-8732695C8DFA}"/>
                </a:ext>
              </a:extLst>
            </p:cNvPr>
            <p:cNvPicPr>
              <a:picLocks noChangeAspect="1"/>
            </p:cNvPicPr>
            <p:nvPr/>
          </p:nvPicPr>
          <p:blipFill>
            <a:blip r:embed="rId2"/>
            <a:srcRect/>
            <a:stretch/>
          </p:blipFill>
          <p:spPr>
            <a:xfrm rot="5400000">
              <a:off x="7877915" y="5938778"/>
              <a:ext cx="397626" cy="397626"/>
            </a:xfrm>
            <a:prstGeom prst="rect">
              <a:avLst/>
            </a:prstGeom>
          </p:spPr>
        </p:pic>
        <p:sp>
          <p:nvSpPr>
            <p:cNvPr id="35" name="Textfeld 34">
              <a:extLst>
                <a:ext uri="{FF2B5EF4-FFF2-40B4-BE49-F238E27FC236}">
                  <a16:creationId xmlns:a16="http://schemas.microsoft.com/office/drawing/2014/main" id="{565F981E-9C25-9209-CAC8-2892BAEB5557}"/>
                </a:ext>
              </a:extLst>
            </p:cNvPr>
            <p:cNvSpPr txBox="1"/>
            <p:nvPr/>
          </p:nvSpPr>
          <p:spPr>
            <a:xfrm>
              <a:off x="7933852"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1</a:t>
              </a:r>
            </a:p>
          </p:txBody>
        </p:sp>
      </p:grpSp>
      <p:grpSp>
        <p:nvGrpSpPr>
          <p:cNvPr id="39" name="Gruppieren 38">
            <a:extLst>
              <a:ext uri="{FF2B5EF4-FFF2-40B4-BE49-F238E27FC236}">
                <a16:creationId xmlns:a16="http://schemas.microsoft.com/office/drawing/2014/main" id="{E2FD928F-2617-2359-8918-C94E160AFDEE}"/>
              </a:ext>
            </a:extLst>
          </p:cNvPr>
          <p:cNvGrpSpPr/>
          <p:nvPr/>
        </p:nvGrpSpPr>
        <p:grpSpPr>
          <a:xfrm>
            <a:off x="7760381" y="5938776"/>
            <a:ext cx="397626" cy="397626"/>
            <a:chOff x="8716335" y="5938778"/>
            <a:chExt cx="397626" cy="397626"/>
          </a:xfrm>
        </p:grpSpPr>
        <p:pic>
          <p:nvPicPr>
            <p:cNvPr id="40" name="Grafik 39">
              <a:extLst>
                <a:ext uri="{FF2B5EF4-FFF2-40B4-BE49-F238E27FC236}">
                  <a16:creationId xmlns:a16="http://schemas.microsoft.com/office/drawing/2014/main" id="{6E6A6885-CFCE-CEF3-386D-319E03A17E34}"/>
                </a:ext>
              </a:extLst>
            </p:cNvPr>
            <p:cNvPicPr>
              <a:picLocks noChangeAspect="1"/>
            </p:cNvPicPr>
            <p:nvPr/>
          </p:nvPicPr>
          <p:blipFill>
            <a:blip r:embed="rId2"/>
            <a:srcRect/>
            <a:stretch/>
          </p:blipFill>
          <p:spPr>
            <a:xfrm rot="5400000">
              <a:off x="8716335" y="5938778"/>
              <a:ext cx="397626" cy="397626"/>
            </a:xfrm>
            <a:prstGeom prst="rect">
              <a:avLst/>
            </a:prstGeom>
          </p:spPr>
        </p:pic>
        <p:sp>
          <p:nvSpPr>
            <p:cNvPr id="41" name="Textfeld 40">
              <a:extLst>
                <a:ext uri="{FF2B5EF4-FFF2-40B4-BE49-F238E27FC236}">
                  <a16:creationId xmlns:a16="http://schemas.microsoft.com/office/drawing/2014/main" id="{58ED714E-82D7-5C4F-E505-1BECF2F7B2A2}"/>
                </a:ext>
              </a:extLst>
            </p:cNvPr>
            <p:cNvSpPr txBox="1"/>
            <p:nvPr/>
          </p:nvSpPr>
          <p:spPr>
            <a:xfrm>
              <a:off x="8762746"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2</a:t>
              </a:r>
            </a:p>
          </p:txBody>
        </p:sp>
      </p:grpSp>
      <p:grpSp>
        <p:nvGrpSpPr>
          <p:cNvPr id="42" name="Gruppieren 41">
            <a:extLst>
              <a:ext uri="{FF2B5EF4-FFF2-40B4-BE49-F238E27FC236}">
                <a16:creationId xmlns:a16="http://schemas.microsoft.com/office/drawing/2014/main" id="{C34DD748-EBB2-A089-B68E-191A8E742748}"/>
              </a:ext>
            </a:extLst>
          </p:cNvPr>
          <p:cNvGrpSpPr/>
          <p:nvPr/>
        </p:nvGrpSpPr>
        <p:grpSpPr>
          <a:xfrm>
            <a:off x="9357112" y="5802092"/>
            <a:ext cx="670993" cy="670993"/>
            <a:chOff x="7086314" y="5802094"/>
            <a:chExt cx="670993" cy="670993"/>
          </a:xfrm>
        </p:grpSpPr>
        <p:pic>
          <p:nvPicPr>
            <p:cNvPr id="43" name="Grafik 42">
              <a:extLst>
                <a:ext uri="{FF2B5EF4-FFF2-40B4-BE49-F238E27FC236}">
                  <a16:creationId xmlns:a16="http://schemas.microsoft.com/office/drawing/2014/main" id="{F5066FF1-9C23-08CE-D691-4DAC13AE8DCF}"/>
                </a:ext>
              </a:extLst>
            </p:cNvPr>
            <p:cNvPicPr>
              <a:picLocks noChangeAspect="1"/>
            </p:cNvPicPr>
            <p:nvPr/>
          </p:nvPicPr>
          <p:blipFill>
            <a:blip r:embed="rId3"/>
            <a:srcRect/>
            <a:stretch/>
          </p:blipFill>
          <p:spPr>
            <a:xfrm rot="5400000">
              <a:off x="7086314" y="5802094"/>
              <a:ext cx="670993" cy="670993"/>
            </a:xfrm>
            <a:prstGeom prst="rect">
              <a:avLst/>
            </a:prstGeom>
          </p:spPr>
        </p:pic>
        <p:sp>
          <p:nvSpPr>
            <p:cNvPr id="44" name="Textfeld 43">
              <a:extLst>
                <a:ext uri="{FF2B5EF4-FFF2-40B4-BE49-F238E27FC236}">
                  <a16:creationId xmlns:a16="http://schemas.microsoft.com/office/drawing/2014/main" id="{C8DCDAE6-2746-5074-5AC4-A994D30A074E}"/>
                </a:ext>
              </a:extLst>
            </p:cNvPr>
            <p:cNvSpPr txBox="1"/>
            <p:nvPr/>
          </p:nvSpPr>
          <p:spPr>
            <a:xfrm>
              <a:off x="7213082" y="5845202"/>
              <a:ext cx="326964" cy="584775"/>
            </a:xfrm>
            <a:prstGeom prst="rect">
              <a:avLst/>
            </a:prstGeom>
            <a:noFill/>
          </p:spPr>
          <p:txBody>
            <a:bodyPr wrap="square" rtlCol="0">
              <a:spAutoFit/>
            </a:bodyPr>
            <a:lstStyle/>
            <a:p>
              <a:r>
                <a:rPr lang="de-DE" sz="3200" b="1" dirty="0">
                  <a:solidFill>
                    <a:srgbClr val="B0CCFA"/>
                  </a:solidFill>
                  <a:latin typeface="Rubik Light" pitchFamily="2" charset="-79"/>
                  <a:cs typeface="Rubik Light" pitchFamily="2" charset="-79"/>
                </a:rPr>
                <a:t>4</a:t>
              </a:r>
            </a:p>
          </p:txBody>
        </p:sp>
      </p:grpSp>
      <p:grpSp>
        <p:nvGrpSpPr>
          <p:cNvPr id="45" name="Gruppieren 44">
            <a:extLst>
              <a:ext uri="{FF2B5EF4-FFF2-40B4-BE49-F238E27FC236}">
                <a16:creationId xmlns:a16="http://schemas.microsoft.com/office/drawing/2014/main" id="{A41B88F8-7B86-4FAF-B112-AA6F3A8E0B79}"/>
              </a:ext>
            </a:extLst>
          </p:cNvPr>
          <p:cNvGrpSpPr/>
          <p:nvPr/>
        </p:nvGrpSpPr>
        <p:grpSpPr>
          <a:xfrm>
            <a:off x="8506537" y="5938776"/>
            <a:ext cx="397626" cy="397626"/>
            <a:chOff x="9554755" y="5938778"/>
            <a:chExt cx="397626" cy="397626"/>
          </a:xfrm>
        </p:grpSpPr>
        <p:pic>
          <p:nvPicPr>
            <p:cNvPr id="46" name="Grafik 45">
              <a:extLst>
                <a:ext uri="{FF2B5EF4-FFF2-40B4-BE49-F238E27FC236}">
                  <a16:creationId xmlns:a16="http://schemas.microsoft.com/office/drawing/2014/main" id="{A8C761EE-9097-06CE-5BB7-DDDFA4C6157C}"/>
                </a:ext>
              </a:extLst>
            </p:cNvPr>
            <p:cNvPicPr>
              <a:picLocks noChangeAspect="1"/>
            </p:cNvPicPr>
            <p:nvPr/>
          </p:nvPicPr>
          <p:blipFill>
            <a:blip r:embed="rId2"/>
            <a:srcRect/>
            <a:stretch/>
          </p:blipFill>
          <p:spPr>
            <a:xfrm rot="5400000">
              <a:off x="9554755" y="5938778"/>
              <a:ext cx="397626" cy="397626"/>
            </a:xfrm>
            <a:prstGeom prst="rect">
              <a:avLst/>
            </a:prstGeom>
          </p:spPr>
        </p:pic>
        <p:sp>
          <p:nvSpPr>
            <p:cNvPr id="47" name="Textfeld 46">
              <a:extLst>
                <a:ext uri="{FF2B5EF4-FFF2-40B4-BE49-F238E27FC236}">
                  <a16:creationId xmlns:a16="http://schemas.microsoft.com/office/drawing/2014/main" id="{260D933C-8049-F30B-30B1-E028CAA2F59B}"/>
                </a:ext>
              </a:extLst>
            </p:cNvPr>
            <p:cNvSpPr txBox="1"/>
            <p:nvPr/>
          </p:nvSpPr>
          <p:spPr>
            <a:xfrm>
              <a:off x="9605929"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3</a:t>
              </a:r>
            </a:p>
          </p:txBody>
        </p:sp>
      </p:grpSp>
    </p:spTree>
    <p:extLst>
      <p:ext uri="{BB962C8B-B14F-4D97-AF65-F5344CB8AC3E}">
        <p14:creationId xmlns:p14="http://schemas.microsoft.com/office/powerpoint/2010/main" val="1464262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45CFEA-CA38-93B2-6E78-FE391A7E3D72}"/>
              </a:ext>
            </a:extLst>
          </p:cNvPr>
          <p:cNvSpPr>
            <a:spLocks noGrp="1"/>
          </p:cNvSpPr>
          <p:nvPr>
            <p:ph type="title"/>
          </p:nvPr>
        </p:nvSpPr>
        <p:spPr/>
        <p:txBody>
          <a:bodyPr/>
          <a:lstStyle/>
          <a:p>
            <a:r>
              <a:rPr lang="de-DE" dirty="0"/>
              <a:t>Entscheidung im ÖPJ-Gremium</a:t>
            </a:r>
          </a:p>
        </p:txBody>
      </p:sp>
      <p:grpSp>
        <p:nvGrpSpPr>
          <p:cNvPr id="4" name="Gruppieren 3">
            <a:extLst>
              <a:ext uri="{FF2B5EF4-FFF2-40B4-BE49-F238E27FC236}">
                <a16:creationId xmlns:a16="http://schemas.microsoft.com/office/drawing/2014/main" id="{482280F8-061A-23CC-693E-D84619382D3C}"/>
              </a:ext>
            </a:extLst>
          </p:cNvPr>
          <p:cNvGrpSpPr/>
          <p:nvPr/>
        </p:nvGrpSpPr>
        <p:grpSpPr>
          <a:xfrm>
            <a:off x="1378479" y="1273356"/>
            <a:ext cx="4717521" cy="4581059"/>
            <a:chOff x="5343381" y="1052605"/>
            <a:chExt cx="4440433" cy="4311986"/>
          </a:xfrm>
        </p:grpSpPr>
        <p:sp>
          <p:nvSpPr>
            <p:cNvPr id="5" name="Ellipse 4">
              <a:extLst>
                <a:ext uri="{FF2B5EF4-FFF2-40B4-BE49-F238E27FC236}">
                  <a16:creationId xmlns:a16="http://schemas.microsoft.com/office/drawing/2014/main" id="{2FA700AE-9B49-B124-B40E-BB37E2A0BA36}"/>
                </a:ext>
              </a:extLst>
            </p:cNvPr>
            <p:cNvSpPr/>
            <p:nvPr/>
          </p:nvSpPr>
          <p:spPr>
            <a:xfrm>
              <a:off x="6085966" y="1748039"/>
              <a:ext cx="2880000" cy="2880000"/>
            </a:xfrm>
            <a:prstGeom prst="ellipse">
              <a:avLst/>
            </a:prstGeom>
            <a:solidFill>
              <a:srgbClr val="6DD36C"/>
            </a:solidFill>
            <a:ln>
              <a:solidFill>
                <a:srgbClr val="4C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375DB115-DD45-E158-5F41-F918A7D70D9E}"/>
                </a:ext>
              </a:extLst>
            </p:cNvPr>
            <p:cNvSpPr/>
            <p:nvPr/>
          </p:nvSpPr>
          <p:spPr>
            <a:xfrm>
              <a:off x="5343381" y="2435835"/>
              <a:ext cx="540000" cy="540000"/>
            </a:xfrm>
            <a:prstGeom prst="ellipse">
              <a:avLst/>
            </a:prstGeom>
            <a:solidFill>
              <a:srgbClr val="2F4466"/>
            </a:solidFill>
            <a:ln>
              <a:solidFill>
                <a:srgbClr val="4C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Ellipse 6">
              <a:extLst>
                <a:ext uri="{FF2B5EF4-FFF2-40B4-BE49-F238E27FC236}">
                  <a16:creationId xmlns:a16="http://schemas.microsoft.com/office/drawing/2014/main" id="{88054232-52E4-39D8-B7ED-58355CA7C91E}"/>
                </a:ext>
              </a:extLst>
            </p:cNvPr>
            <p:cNvSpPr/>
            <p:nvPr/>
          </p:nvSpPr>
          <p:spPr>
            <a:xfrm>
              <a:off x="9243814" y="3011975"/>
              <a:ext cx="540000" cy="540000"/>
            </a:xfrm>
            <a:prstGeom prst="ellipse">
              <a:avLst/>
            </a:prstGeom>
            <a:solidFill>
              <a:srgbClr val="62BD60"/>
            </a:solidFill>
            <a:ln>
              <a:solidFill>
                <a:srgbClr val="4C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Ellipse 7">
              <a:extLst>
                <a:ext uri="{FF2B5EF4-FFF2-40B4-BE49-F238E27FC236}">
                  <a16:creationId xmlns:a16="http://schemas.microsoft.com/office/drawing/2014/main" id="{2F08ACB6-AA55-BA29-8EA5-D445BC4B4E01}"/>
                </a:ext>
              </a:extLst>
            </p:cNvPr>
            <p:cNvSpPr/>
            <p:nvPr/>
          </p:nvSpPr>
          <p:spPr>
            <a:xfrm>
              <a:off x="6942477" y="1052605"/>
              <a:ext cx="540000" cy="540000"/>
            </a:xfrm>
            <a:prstGeom prst="ellipse">
              <a:avLst/>
            </a:prstGeom>
            <a:solidFill>
              <a:srgbClr val="2F4466"/>
            </a:solidFill>
            <a:ln>
              <a:solidFill>
                <a:srgbClr val="4C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Ellipse 8">
              <a:extLst>
                <a:ext uri="{FF2B5EF4-FFF2-40B4-BE49-F238E27FC236}">
                  <a16:creationId xmlns:a16="http://schemas.microsoft.com/office/drawing/2014/main" id="{B53DE6C0-D073-F783-D184-F88F531D123D}"/>
                </a:ext>
              </a:extLst>
            </p:cNvPr>
            <p:cNvSpPr/>
            <p:nvPr/>
          </p:nvSpPr>
          <p:spPr>
            <a:xfrm>
              <a:off x="7525966" y="4824591"/>
              <a:ext cx="540000" cy="540000"/>
            </a:xfrm>
            <a:prstGeom prst="ellipse">
              <a:avLst/>
            </a:prstGeom>
            <a:solidFill>
              <a:srgbClr val="5B705B"/>
            </a:solidFill>
            <a:ln>
              <a:solidFill>
                <a:srgbClr val="4C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Ellipse 9">
              <a:extLst>
                <a:ext uri="{FF2B5EF4-FFF2-40B4-BE49-F238E27FC236}">
                  <a16:creationId xmlns:a16="http://schemas.microsoft.com/office/drawing/2014/main" id="{CEE80CBA-0A97-CF06-B2AC-739DE1138A43}"/>
                </a:ext>
              </a:extLst>
            </p:cNvPr>
            <p:cNvSpPr/>
            <p:nvPr/>
          </p:nvSpPr>
          <p:spPr>
            <a:xfrm>
              <a:off x="8425965" y="1322604"/>
              <a:ext cx="540000" cy="540000"/>
            </a:xfrm>
            <a:prstGeom prst="ellipse">
              <a:avLst/>
            </a:prstGeom>
            <a:solidFill>
              <a:srgbClr val="B0CCFA"/>
            </a:solidFill>
            <a:ln>
              <a:solidFill>
                <a:srgbClr val="4C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Ellipse 10">
              <a:extLst>
                <a:ext uri="{FF2B5EF4-FFF2-40B4-BE49-F238E27FC236}">
                  <a16:creationId xmlns:a16="http://schemas.microsoft.com/office/drawing/2014/main" id="{5B08FC45-041A-D98A-5063-067F51A06E23}"/>
                </a:ext>
              </a:extLst>
            </p:cNvPr>
            <p:cNvSpPr/>
            <p:nvPr/>
          </p:nvSpPr>
          <p:spPr>
            <a:xfrm>
              <a:off x="9227582" y="2346195"/>
              <a:ext cx="540000" cy="540000"/>
            </a:xfrm>
            <a:prstGeom prst="ellipse">
              <a:avLst/>
            </a:prstGeom>
            <a:solidFill>
              <a:srgbClr val="62BD60"/>
            </a:solidFill>
            <a:ln>
              <a:solidFill>
                <a:srgbClr val="4C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Ellipse 11">
              <a:extLst>
                <a:ext uri="{FF2B5EF4-FFF2-40B4-BE49-F238E27FC236}">
                  <a16:creationId xmlns:a16="http://schemas.microsoft.com/office/drawing/2014/main" id="{9DC330D0-F4D6-602D-DB5A-6EACA3988E73}"/>
                </a:ext>
              </a:extLst>
            </p:cNvPr>
            <p:cNvSpPr/>
            <p:nvPr/>
          </p:nvSpPr>
          <p:spPr>
            <a:xfrm>
              <a:off x="8793590" y="4138458"/>
              <a:ext cx="540000" cy="540000"/>
            </a:xfrm>
            <a:prstGeom prst="ellipse">
              <a:avLst/>
            </a:prstGeom>
            <a:solidFill>
              <a:srgbClr val="5B705B"/>
            </a:solidFill>
            <a:ln>
              <a:solidFill>
                <a:srgbClr val="4C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Ellipse 12">
              <a:extLst>
                <a:ext uri="{FF2B5EF4-FFF2-40B4-BE49-F238E27FC236}">
                  <a16:creationId xmlns:a16="http://schemas.microsoft.com/office/drawing/2014/main" id="{12992300-AE03-D991-502B-BBFA6921B126}"/>
                </a:ext>
              </a:extLst>
            </p:cNvPr>
            <p:cNvSpPr/>
            <p:nvPr/>
          </p:nvSpPr>
          <p:spPr>
            <a:xfrm>
              <a:off x="8230718" y="4628039"/>
              <a:ext cx="540000" cy="540000"/>
            </a:xfrm>
            <a:prstGeom prst="ellipse">
              <a:avLst/>
            </a:prstGeom>
            <a:solidFill>
              <a:srgbClr val="5B705B"/>
            </a:solidFill>
            <a:ln>
              <a:solidFill>
                <a:srgbClr val="4C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Ellipse 13">
              <a:extLst>
                <a:ext uri="{FF2B5EF4-FFF2-40B4-BE49-F238E27FC236}">
                  <a16:creationId xmlns:a16="http://schemas.microsoft.com/office/drawing/2014/main" id="{6174D7D2-A55D-DC3B-2D57-96D4EE95B42C}"/>
                </a:ext>
              </a:extLst>
            </p:cNvPr>
            <p:cNvSpPr/>
            <p:nvPr/>
          </p:nvSpPr>
          <p:spPr>
            <a:xfrm>
              <a:off x="5983600" y="4425868"/>
              <a:ext cx="540000" cy="540000"/>
            </a:xfrm>
            <a:prstGeom prst="ellipse">
              <a:avLst/>
            </a:prstGeom>
            <a:solidFill>
              <a:srgbClr val="2879FF"/>
            </a:solidFill>
            <a:ln>
              <a:solidFill>
                <a:srgbClr val="4C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Ellipse 14">
              <a:extLst>
                <a:ext uri="{FF2B5EF4-FFF2-40B4-BE49-F238E27FC236}">
                  <a16:creationId xmlns:a16="http://schemas.microsoft.com/office/drawing/2014/main" id="{1D59E2FB-3702-8F8F-A7F3-C74C150FD373}"/>
                </a:ext>
              </a:extLst>
            </p:cNvPr>
            <p:cNvSpPr/>
            <p:nvPr/>
          </p:nvSpPr>
          <p:spPr>
            <a:xfrm>
              <a:off x="5372266" y="3180186"/>
              <a:ext cx="540000" cy="540000"/>
            </a:xfrm>
            <a:prstGeom prst="ellipse">
              <a:avLst/>
            </a:prstGeom>
            <a:solidFill>
              <a:srgbClr val="2F4466"/>
            </a:solidFill>
            <a:ln>
              <a:solidFill>
                <a:srgbClr val="4C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Ellipse 15">
              <a:extLst>
                <a:ext uri="{FF2B5EF4-FFF2-40B4-BE49-F238E27FC236}">
                  <a16:creationId xmlns:a16="http://schemas.microsoft.com/office/drawing/2014/main" id="{4F5CEEE8-FCE7-C8F7-4354-E61D5B42FB1B}"/>
                </a:ext>
              </a:extLst>
            </p:cNvPr>
            <p:cNvSpPr/>
            <p:nvPr/>
          </p:nvSpPr>
          <p:spPr>
            <a:xfrm>
              <a:off x="5680798" y="1768882"/>
              <a:ext cx="540000" cy="540000"/>
            </a:xfrm>
            <a:prstGeom prst="ellipse">
              <a:avLst/>
            </a:prstGeom>
            <a:solidFill>
              <a:srgbClr val="2F4466"/>
            </a:solidFill>
            <a:ln>
              <a:solidFill>
                <a:srgbClr val="4C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Ellipse 16">
              <a:extLst>
                <a:ext uri="{FF2B5EF4-FFF2-40B4-BE49-F238E27FC236}">
                  <a16:creationId xmlns:a16="http://schemas.microsoft.com/office/drawing/2014/main" id="{CA031C52-AEC3-691A-F2EE-FA9244AFE6DE}"/>
                </a:ext>
              </a:extLst>
            </p:cNvPr>
            <p:cNvSpPr/>
            <p:nvPr/>
          </p:nvSpPr>
          <p:spPr>
            <a:xfrm>
              <a:off x="6244221" y="1271928"/>
              <a:ext cx="540000" cy="540000"/>
            </a:xfrm>
            <a:prstGeom prst="ellipse">
              <a:avLst/>
            </a:prstGeom>
            <a:solidFill>
              <a:srgbClr val="2F4466"/>
            </a:solidFill>
            <a:ln>
              <a:solidFill>
                <a:srgbClr val="4C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31" name="Gruppieren 30">
            <a:extLst>
              <a:ext uri="{FF2B5EF4-FFF2-40B4-BE49-F238E27FC236}">
                <a16:creationId xmlns:a16="http://schemas.microsoft.com/office/drawing/2014/main" id="{0EE07883-B064-E8DB-76FF-B0390230FDB4}"/>
              </a:ext>
            </a:extLst>
          </p:cNvPr>
          <p:cNvGrpSpPr/>
          <p:nvPr/>
        </p:nvGrpSpPr>
        <p:grpSpPr>
          <a:xfrm>
            <a:off x="8338377" y="3610064"/>
            <a:ext cx="3491676" cy="2121553"/>
            <a:chOff x="6592539" y="4053382"/>
            <a:chExt cx="3491676" cy="2121553"/>
          </a:xfrm>
        </p:grpSpPr>
        <p:sp>
          <p:nvSpPr>
            <p:cNvPr id="29" name="Rechteck: abgerundete Ecken 28">
              <a:extLst>
                <a:ext uri="{FF2B5EF4-FFF2-40B4-BE49-F238E27FC236}">
                  <a16:creationId xmlns:a16="http://schemas.microsoft.com/office/drawing/2014/main" id="{7D9D0FC6-B319-E84B-C2C6-025465EB1F5D}"/>
                </a:ext>
              </a:extLst>
            </p:cNvPr>
            <p:cNvSpPr/>
            <p:nvPr/>
          </p:nvSpPr>
          <p:spPr>
            <a:xfrm>
              <a:off x="6592539" y="4053382"/>
              <a:ext cx="3491676" cy="2121553"/>
            </a:xfrm>
            <a:prstGeom prst="round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7E97A452-56A3-30B3-9EB2-57F083CB4301}"/>
                </a:ext>
              </a:extLst>
            </p:cNvPr>
            <p:cNvGrpSpPr/>
            <p:nvPr/>
          </p:nvGrpSpPr>
          <p:grpSpPr>
            <a:xfrm>
              <a:off x="6673384" y="4128815"/>
              <a:ext cx="3303378" cy="1943328"/>
              <a:chOff x="1153083" y="1875296"/>
              <a:chExt cx="3296751" cy="1943328"/>
            </a:xfrm>
          </p:grpSpPr>
          <p:sp>
            <p:nvSpPr>
              <p:cNvPr id="19" name="Ellipse 18">
                <a:extLst>
                  <a:ext uri="{FF2B5EF4-FFF2-40B4-BE49-F238E27FC236}">
                    <a16:creationId xmlns:a16="http://schemas.microsoft.com/office/drawing/2014/main" id="{1D9F4DD8-73CE-8AAF-1479-5EE4C32A3359}"/>
                  </a:ext>
                </a:extLst>
              </p:cNvPr>
              <p:cNvSpPr/>
              <p:nvPr/>
            </p:nvSpPr>
            <p:spPr>
              <a:xfrm>
                <a:off x="1153084" y="1933962"/>
                <a:ext cx="252000" cy="252000"/>
              </a:xfrm>
              <a:prstGeom prst="ellipse">
                <a:avLst/>
              </a:prstGeom>
              <a:solidFill>
                <a:srgbClr val="2F4466"/>
              </a:solidFill>
              <a:ln>
                <a:solidFill>
                  <a:srgbClr val="4C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latin typeface="Yu Gothic UI" panose="020B0500000000000000" pitchFamily="34" charset="-128"/>
                    <a:ea typeface="Yu Gothic UI" panose="020B0500000000000000" pitchFamily="34" charset="-128"/>
                  </a:rPr>
                  <a:t>5</a:t>
                </a:r>
                <a:endParaRPr lang="de-DE" sz="2800" dirty="0">
                  <a:solidFill>
                    <a:schemeClr val="bg1"/>
                  </a:solidFill>
                  <a:latin typeface="Yu Gothic UI" panose="020B0500000000000000" pitchFamily="34" charset="-128"/>
                  <a:ea typeface="Yu Gothic UI" panose="020B0500000000000000" pitchFamily="34" charset="-128"/>
                </a:endParaRPr>
              </a:p>
            </p:txBody>
          </p:sp>
          <p:sp>
            <p:nvSpPr>
              <p:cNvPr id="20" name="Textfeld 19">
                <a:extLst>
                  <a:ext uri="{FF2B5EF4-FFF2-40B4-BE49-F238E27FC236}">
                    <a16:creationId xmlns:a16="http://schemas.microsoft.com/office/drawing/2014/main" id="{3D2D95CA-BCF7-A73D-971C-DCEF410E2905}"/>
                  </a:ext>
                </a:extLst>
              </p:cNvPr>
              <p:cNvSpPr txBox="1"/>
              <p:nvPr/>
            </p:nvSpPr>
            <p:spPr>
              <a:xfrm>
                <a:off x="1569836" y="1875296"/>
                <a:ext cx="2665337" cy="369332"/>
              </a:xfrm>
              <a:prstGeom prst="rect">
                <a:avLst/>
              </a:prstGeom>
              <a:noFill/>
            </p:spPr>
            <p:txBody>
              <a:bodyPr wrap="square" rtlCol="0">
                <a:spAutoFit/>
              </a:bodyPr>
              <a:lstStyle/>
              <a:p>
                <a:r>
                  <a:rPr lang="de-DE" dirty="0">
                    <a:latin typeface="Rubik Light" pitchFamily="2" charset="-79"/>
                    <a:ea typeface="Yu Gothic UI" panose="020B0500000000000000" pitchFamily="34" charset="-128"/>
                    <a:cs typeface="Rubik Light" pitchFamily="2" charset="-79"/>
                  </a:rPr>
                  <a:t>FÖJ-Bundesdelegierte</a:t>
                </a:r>
              </a:p>
            </p:txBody>
          </p:sp>
          <p:sp>
            <p:nvSpPr>
              <p:cNvPr id="21" name="Ellipse 20">
                <a:extLst>
                  <a:ext uri="{FF2B5EF4-FFF2-40B4-BE49-F238E27FC236}">
                    <a16:creationId xmlns:a16="http://schemas.microsoft.com/office/drawing/2014/main" id="{505A32C6-C5EF-5B4C-C072-D02E0CCD2321}"/>
                  </a:ext>
                </a:extLst>
              </p:cNvPr>
              <p:cNvSpPr/>
              <p:nvPr/>
            </p:nvSpPr>
            <p:spPr>
              <a:xfrm>
                <a:off x="1153084" y="2328829"/>
                <a:ext cx="252000" cy="252000"/>
              </a:xfrm>
              <a:prstGeom prst="ellipse">
                <a:avLst/>
              </a:prstGeom>
              <a:solidFill>
                <a:srgbClr val="B0CCFA"/>
              </a:solidFill>
              <a:ln>
                <a:solidFill>
                  <a:srgbClr val="4C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Yu Gothic UI" panose="020B0500000000000000" pitchFamily="34" charset="-128"/>
                    <a:ea typeface="Yu Gothic UI" panose="020B0500000000000000" pitchFamily="34" charset="-128"/>
                  </a:rPr>
                  <a:t>1</a:t>
                </a:r>
              </a:p>
            </p:txBody>
          </p:sp>
          <p:sp>
            <p:nvSpPr>
              <p:cNvPr id="22" name="Textfeld 21">
                <a:extLst>
                  <a:ext uri="{FF2B5EF4-FFF2-40B4-BE49-F238E27FC236}">
                    <a16:creationId xmlns:a16="http://schemas.microsoft.com/office/drawing/2014/main" id="{F96EDF24-C7BF-E769-B5C9-1872656D3F19}"/>
                  </a:ext>
                </a:extLst>
              </p:cNvPr>
              <p:cNvSpPr txBox="1"/>
              <p:nvPr/>
            </p:nvSpPr>
            <p:spPr>
              <a:xfrm>
                <a:off x="1569835" y="2270163"/>
                <a:ext cx="2738879" cy="369332"/>
              </a:xfrm>
              <a:prstGeom prst="rect">
                <a:avLst/>
              </a:prstGeom>
              <a:noFill/>
            </p:spPr>
            <p:txBody>
              <a:bodyPr wrap="square" rtlCol="0">
                <a:spAutoFit/>
              </a:bodyPr>
              <a:lstStyle/>
              <a:p>
                <a:r>
                  <a:rPr lang="de-DE" dirty="0">
                    <a:latin typeface="Rubik Light" pitchFamily="2" charset="-79"/>
                    <a:ea typeface="Yu Gothic UI" panose="020B0500000000000000" pitchFamily="34" charset="-128"/>
                    <a:cs typeface="Rubik Light" pitchFamily="2" charset="-79"/>
                  </a:rPr>
                  <a:t>FÖJ-Bundessprecher*in</a:t>
                </a:r>
              </a:p>
            </p:txBody>
          </p:sp>
          <p:sp>
            <p:nvSpPr>
              <p:cNvPr id="23" name="Ellipse 22">
                <a:extLst>
                  <a:ext uri="{FF2B5EF4-FFF2-40B4-BE49-F238E27FC236}">
                    <a16:creationId xmlns:a16="http://schemas.microsoft.com/office/drawing/2014/main" id="{84C1208C-2F1B-33A3-C1BC-3E4AC68C5B5B}"/>
                  </a:ext>
                </a:extLst>
              </p:cNvPr>
              <p:cNvSpPr/>
              <p:nvPr/>
            </p:nvSpPr>
            <p:spPr>
              <a:xfrm>
                <a:off x="1153084" y="2723696"/>
                <a:ext cx="252000" cy="252000"/>
              </a:xfrm>
              <a:prstGeom prst="ellipse">
                <a:avLst/>
              </a:prstGeom>
              <a:solidFill>
                <a:srgbClr val="62BD60"/>
              </a:solidFill>
              <a:ln>
                <a:solidFill>
                  <a:srgbClr val="4C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Yu Gothic UI" panose="020B0500000000000000" pitchFamily="34" charset="-128"/>
                    <a:ea typeface="Yu Gothic UI" panose="020B0500000000000000" pitchFamily="34" charset="-128"/>
                  </a:rPr>
                  <a:t>2</a:t>
                </a:r>
              </a:p>
            </p:txBody>
          </p:sp>
          <p:sp>
            <p:nvSpPr>
              <p:cNvPr id="24" name="Textfeld 23">
                <a:extLst>
                  <a:ext uri="{FF2B5EF4-FFF2-40B4-BE49-F238E27FC236}">
                    <a16:creationId xmlns:a16="http://schemas.microsoft.com/office/drawing/2014/main" id="{FCD4FAA7-F644-C71E-132E-021B19A1E385}"/>
                  </a:ext>
                </a:extLst>
              </p:cNvPr>
              <p:cNvSpPr txBox="1"/>
              <p:nvPr/>
            </p:nvSpPr>
            <p:spPr>
              <a:xfrm>
                <a:off x="1569836" y="2665030"/>
                <a:ext cx="2513089" cy="369332"/>
              </a:xfrm>
              <a:prstGeom prst="rect">
                <a:avLst/>
              </a:prstGeom>
              <a:noFill/>
            </p:spPr>
            <p:txBody>
              <a:bodyPr wrap="square" rtlCol="0">
                <a:spAutoFit/>
              </a:bodyPr>
              <a:lstStyle/>
              <a:p>
                <a:r>
                  <a:rPr lang="de-DE" dirty="0">
                    <a:latin typeface="Rubik Light" pitchFamily="2" charset="-79"/>
                    <a:ea typeface="Yu Gothic UI" panose="020B0500000000000000" pitchFamily="34" charset="-128"/>
                    <a:cs typeface="Rubik Light" pitchFamily="2" charset="-79"/>
                  </a:rPr>
                  <a:t>ÖBFD-Sprecher*innen</a:t>
                </a:r>
              </a:p>
            </p:txBody>
          </p:sp>
          <p:sp>
            <p:nvSpPr>
              <p:cNvPr id="25" name="Ellipse 24">
                <a:extLst>
                  <a:ext uri="{FF2B5EF4-FFF2-40B4-BE49-F238E27FC236}">
                    <a16:creationId xmlns:a16="http://schemas.microsoft.com/office/drawing/2014/main" id="{9EBA4B2F-4226-C6CA-263D-9E9753B33DD3}"/>
                  </a:ext>
                </a:extLst>
              </p:cNvPr>
              <p:cNvSpPr/>
              <p:nvPr/>
            </p:nvSpPr>
            <p:spPr>
              <a:xfrm>
                <a:off x="1153084" y="3118334"/>
                <a:ext cx="252000" cy="252000"/>
              </a:xfrm>
              <a:prstGeom prst="ellipse">
                <a:avLst/>
              </a:prstGeom>
              <a:solidFill>
                <a:srgbClr val="5B705B"/>
              </a:solidFill>
              <a:ln>
                <a:solidFill>
                  <a:srgbClr val="4C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Yu Gothic UI" panose="020B0500000000000000" pitchFamily="34" charset="-128"/>
                    <a:ea typeface="Yu Gothic UI" panose="020B0500000000000000" pitchFamily="34" charset="-128"/>
                  </a:rPr>
                  <a:t>3</a:t>
                </a:r>
              </a:p>
            </p:txBody>
          </p:sp>
          <p:sp>
            <p:nvSpPr>
              <p:cNvPr id="26" name="Textfeld 25">
                <a:extLst>
                  <a:ext uri="{FF2B5EF4-FFF2-40B4-BE49-F238E27FC236}">
                    <a16:creationId xmlns:a16="http://schemas.microsoft.com/office/drawing/2014/main" id="{48F5EF0A-EE9A-0208-B79C-AAC3536A00FB}"/>
                  </a:ext>
                </a:extLst>
              </p:cNvPr>
              <p:cNvSpPr txBox="1"/>
              <p:nvPr/>
            </p:nvSpPr>
            <p:spPr>
              <a:xfrm>
                <a:off x="1569835" y="3059668"/>
                <a:ext cx="2879999" cy="369332"/>
              </a:xfrm>
              <a:prstGeom prst="rect">
                <a:avLst/>
              </a:prstGeom>
              <a:noFill/>
            </p:spPr>
            <p:txBody>
              <a:bodyPr wrap="square" rtlCol="0">
                <a:spAutoFit/>
              </a:bodyPr>
              <a:lstStyle/>
              <a:p>
                <a:r>
                  <a:rPr lang="de-DE" dirty="0">
                    <a:latin typeface="Rubik Light" pitchFamily="2" charset="-79"/>
                    <a:ea typeface="Yu Gothic UI" panose="020B0500000000000000" pitchFamily="34" charset="-128"/>
                    <a:cs typeface="Rubik Light" pitchFamily="2" charset="-79"/>
                  </a:rPr>
                  <a:t>FÖJ-AKTIV e.V. Mitglieder</a:t>
                </a:r>
              </a:p>
            </p:txBody>
          </p:sp>
          <p:sp>
            <p:nvSpPr>
              <p:cNvPr id="27" name="Ellipse 26">
                <a:extLst>
                  <a:ext uri="{FF2B5EF4-FFF2-40B4-BE49-F238E27FC236}">
                    <a16:creationId xmlns:a16="http://schemas.microsoft.com/office/drawing/2014/main" id="{11650FB5-C680-E48A-2249-DDD67395199B}"/>
                  </a:ext>
                </a:extLst>
              </p:cNvPr>
              <p:cNvSpPr/>
              <p:nvPr/>
            </p:nvSpPr>
            <p:spPr>
              <a:xfrm>
                <a:off x="1153083" y="3507958"/>
                <a:ext cx="252000" cy="252000"/>
              </a:xfrm>
              <a:prstGeom prst="ellipse">
                <a:avLst/>
              </a:prstGeom>
              <a:solidFill>
                <a:srgbClr val="2879FF"/>
              </a:solidFill>
              <a:ln>
                <a:solidFill>
                  <a:srgbClr val="4C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Yu Gothic UI" panose="020B0500000000000000" pitchFamily="34" charset="-128"/>
                    <a:ea typeface="Yu Gothic UI" panose="020B0500000000000000" pitchFamily="34" charset="-128"/>
                  </a:rPr>
                  <a:t>1</a:t>
                </a:r>
              </a:p>
            </p:txBody>
          </p:sp>
          <p:sp>
            <p:nvSpPr>
              <p:cNvPr id="28" name="Textfeld 27">
                <a:extLst>
                  <a:ext uri="{FF2B5EF4-FFF2-40B4-BE49-F238E27FC236}">
                    <a16:creationId xmlns:a16="http://schemas.microsoft.com/office/drawing/2014/main" id="{8843BF78-9F9C-7B16-4FB0-E9A3CAEDC1E7}"/>
                  </a:ext>
                </a:extLst>
              </p:cNvPr>
              <p:cNvSpPr txBox="1"/>
              <p:nvPr/>
            </p:nvSpPr>
            <p:spPr>
              <a:xfrm>
                <a:off x="1569834" y="3449292"/>
                <a:ext cx="2879999" cy="369332"/>
              </a:xfrm>
              <a:prstGeom prst="rect">
                <a:avLst/>
              </a:prstGeom>
              <a:noFill/>
            </p:spPr>
            <p:txBody>
              <a:bodyPr wrap="square" rtlCol="0">
                <a:spAutoFit/>
              </a:bodyPr>
              <a:lstStyle/>
              <a:p>
                <a:r>
                  <a:rPr lang="de-DE" dirty="0">
                    <a:latin typeface="Rubik Light" pitchFamily="2" charset="-79"/>
                    <a:ea typeface="Yu Gothic UI" panose="020B0500000000000000" pitchFamily="34" charset="-128"/>
                    <a:cs typeface="Rubik Light" pitchFamily="2" charset="-79"/>
                  </a:rPr>
                  <a:t>FÖJ-AKTIV e.V. Vorstand</a:t>
                </a:r>
              </a:p>
            </p:txBody>
          </p:sp>
        </p:grpSp>
      </p:grpSp>
      <p:cxnSp>
        <p:nvCxnSpPr>
          <p:cNvPr id="32" name="Gerader Verbinder 31">
            <a:extLst>
              <a:ext uri="{FF2B5EF4-FFF2-40B4-BE49-F238E27FC236}">
                <a16:creationId xmlns:a16="http://schemas.microsoft.com/office/drawing/2014/main" id="{C77E5833-72DA-EA7D-8059-BCE8564C388A}"/>
              </a:ext>
            </a:extLst>
          </p:cNvPr>
          <p:cNvCxnSpPr>
            <a:cxnSpLocks/>
          </p:cNvCxnSpPr>
          <p:nvPr/>
        </p:nvCxnSpPr>
        <p:spPr>
          <a:xfrm>
            <a:off x="6872140" y="6140824"/>
            <a:ext cx="5175316" cy="0"/>
          </a:xfrm>
          <a:prstGeom prst="line">
            <a:avLst/>
          </a:prstGeom>
          <a:ln w="76200" cap="rnd">
            <a:solidFill>
              <a:srgbClr val="B0CCFA"/>
            </a:solidFill>
            <a:tailEnd type="stealth"/>
          </a:ln>
        </p:spPr>
        <p:style>
          <a:lnRef idx="1">
            <a:schemeClr val="accent1"/>
          </a:lnRef>
          <a:fillRef idx="0">
            <a:schemeClr val="accent1"/>
          </a:fillRef>
          <a:effectRef idx="0">
            <a:schemeClr val="accent1"/>
          </a:effectRef>
          <a:fontRef idx="minor">
            <a:schemeClr val="tx1"/>
          </a:fontRef>
        </p:style>
      </p:cxnSp>
      <p:grpSp>
        <p:nvGrpSpPr>
          <p:cNvPr id="33" name="Gruppieren 32">
            <a:extLst>
              <a:ext uri="{FF2B5EF4-FFF2-40B4-BE49-F238E27FC236}">
                <a16:creationId xmlns:a16="http://schemas.microsoft.com/office/drawing/2014/main" id="{671EB9BD-C68E-0685-9BAA-FB7828F01EB8}"/>
              </a:ext>
            </a:extLst>
          </p:cNvPr>
          <p:cNvGrpSpPr/>
          <p:nvPr/>
        </p:nvGrpSpPr>
        <p:grpSpPr>
          <a:xfrm>
            <a:off x="11231596" y="5938778"/>
            <a:ext cx="397626" cy="397626"/>
            <a:chOff x="11231596" y="5938778"/>
            <a:chExt cx="397626" cy="397626"/>
          </a:xfrm>
        </p:grpSpPr>
        <p:pic>
          <p:nvPicPr>
            <p:cNvPr id="34" name="Grafik 33">
              <a:extLst>
                <a:ext uri="{FF2B5EF4-FFF2-40B4-BE49-F238E27FC236}">
                  <a16:creationId xmlns:a16="http://schemas.microsoft.com/office/drawing/2014/main" id="{60837ED2-8667-DF9A-F1DC-D74C6C642CF7}"/>
                </a:ext>
              </a:extLst>
            </p:cNvPr>
            <p:cNvPicPr>
              <a:picLocks noChangeAspect="1"/>
            </p:cNvPicPr>
            <p:nvPr/>
          </p:nvPicPr>
          <p:blipFill>
            <a:blip r:embed="rId2"/>
            <a:srcRect/>
            <a:stretch/>
          </p:blipFill>
          <p:spPr>
            <a:xfrm rot="5400000">
              <a:off x="11231596" y="5938778"/>
              <a:ext cx="397626" cy="397626"/>
            </a:xfrm>
            <a:prstGeom prst="rect">
              <a:avLst/>
            </a:prstGeom>
          </p:spPr>
        </p:pic>
        <p:sp>
          <p:nvSpPr>
            <p:cNvPr id="35" name="Textfeld 34">
              <a:extLst>
                <a:ext uri="{FF2B5EF4-FFF2-40B4-BE49-F238E27FC236}">
                  <a16:creationId xmlns:a16="http://schemas.microsoft.com/office/drawing/2014/main" id="{1F3AEB5B-9968-43C4-B011-B961479806A7}"/>
                </a:ext>
              </a:extLst>
            </p:cNvPr>
            <p:cNvSpPr txBox="1"/>
            <p:nvPr/>
          </p:nvSpPr>
          <p:spPr>
            <a:xfrm>
              <a:off x="11278007"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6</a:t>
              </a:r>
            </a:p>
          </p:txBody>
        </p:sp>
      </p:grpSp>
      <p:grpSp>
        <p:nvGrpSpPr>
          <p:cNvPr id="36" name="Gruppieren 35">
            <a:extLst>
              <a:ext uri="{FF2B5EF4-FFF2-40B4-BE49-F238E27FC236}">
                <a16:creationId xmlns:a16="http://schemas.microsoft.com/office/drawing/2014/main" id="{CA5892E9-ACE9-F32F-135C-7658F1F781A2}"/>
              </a:ext>
            </a:extLst>
          </p:cNvPr>
          <p:cNvGrpSpPr/>
          <p:nvPr/>
        </p:nvGrpSpPr>
        <p:grpSpPr>
          <a:xfrm>
            <a:off x="10481054" y="5938778"/>
            <a:ext cx="397626" cy="397626"/>
            <a:chOff x="10393175" y="5938778"/>
            <a:chExt cx="397626" cy="397626"/>
          </a:xfrm>
        </p:grpSpPr>
        <p:pic>
          <p:nvPicPr>
            <p:cNvPr id="37" name="Grafik 36">
              <a:extLst>
                <a:ext uri="{FF2B5EF4-FFF2-40B4-BE49-F238E27FC236}">
                  <a16:creationId xmlns:a16="http://schemas.microsoft.com/office/drawing/2014/main" id="{6E49622A-3303-3DB0-8B64-85C01B7C2671}"/>
                </a:ext>
              </a:extLst>
            </p:cNvPr>
            <p:cNvPicPr>
              <a:picLocks noChangeAspect="1"/>
            </p:cNvPicPr>
            <p:nvPr/>
          </p:nvPicPr>
          <p:blipFill>
            <a:blip r:embed="rId2"/>
            <a:srcRect/>
            <a:stretch/>
          </p:blipFill>
          <p:spPr>
            <a:xfrm rot="5400000">
              <a:off x="10393175" y="5938778"/>
              <a:ext cx="397626" cy="397626"/>
            </a:xfrm>
            <a:prstGeom prst="rect">
              <a:avLst/>
            </a:prstGeom>
          </p:spPr>
        </p:pic>
        <p:sp>
          <p:nvSpPr>
            <p:cNvPr id="38" name="Textfeld 37">
              <a:extLst>
                <a:ext uri="{FF2B5EF4-FFF2-40B4-BE49-F238E27FC236}">
                  <a16:creationId xmlns:a16="http://schemas.microsoft.com/office/drawing/2014/main" id="{6E6B6853-CB88-A38C-24DB-A93B31134405}"/>
                </a:ext>
              </a:extLst>
            </p:cNvPr>
            <p:cNvSpPr txBox="1"/>
            <p:nvPr/>
          </p:nvSpPr>
          <p:spPr>
            <a:xfrm>
              <a:off x="10458638"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5</a:t>
              </a:r>
            </a:p>
          </p:txBody>
        </p:sp>
      </p:grpSp>
      <p:grpSp>
        <p:nvGrpSpPr>
          <p:cNvPr id="39" name="Gruppieren 38">
            <a:extLst>
              <a:ext uri="{FF2B5EF4-FFF2-40B4-BE49-F238E27FC236}">
                <a16:creationId xmlns:a16="http://schemas.microsoft.com/office/drawing/2014/main" id="{322AF0E5-A544-0973-2597-4E000F65EDE1}"/>
              </a:ext>
            </a:extLst>
          </p:cNvPr>
          <p:cNvGrpSpPr/>
          <p:nvPr/>
        </p:nvGrpSpPr>
        <p:grpSpPr>
          <a:xfrm>
            <a:off x="7014226" y="5938778"/>
            <a:ext cx="397626" cy="397626"/>
            <a:chOff x="7877915" y="5938778"/>
            <a:chExt cx="397626" cy="397626"/>
          </a:xfrm>
        </p:grpSpPr>
        <p:pic>
          <p:nvPicPr>
            <p:cNvPr id="40" name="Grafik 39">
              <a:extLst>
                <a:ext uri="{FF2B5EF4-FFF2-40B4-BE49-F238E27FC236}">
                  <a16:creationId xmlns:a16="http://schemas.microsoft.com/office/drawing/2014/main" id="{2554EDB6-7A4B-112D-9E3C-356B999CD908}"/>
                </a:ext>
              </a:extLst>
            </p:cNvPr>
            <p:cNvPicPr>
              <a:picLocks noChangeAspect="1"/>
            </p:cNvPicPr>
            <p:nvPr/>
          </p:nvPicPr>
          <p:blipFill>
            <a:blip r:embed="rId2"/>
            <a:srcRect/>
            <a:stretch/>
          </p:blipFill>
          <p:spPr>
            <a:xfrm rot="5400000">
              <a:off x="7877915" y="5938778"/>
              <a:ext cx="397626" cy="397626"/>
            </a:xfrm>
            <a:prstGeom prst="rect">
              <a:avLst/>
            </a:prstGeom>
          </p:spPr>
        </p:pic>
        <p:sp>
          <p:nvSpPr>
            <p:cNvPr id="41" name="Textfeld 40">
              <a:extLst>
                <a:ext uri="{FF2B5EF4-FFF2-40B4-BE49-F238E27FC236}">
                  <a16:creationId xmlns:a16="http://schemas.microsoft.com/office/drawing/2014/main" id="{34F090F5-7353-42FF-56FC-9850D7F7B5FF}"/>
                </a:ext>
              </a:extLst>
            </p:cNvPr>
            <p:cNvSpPr txBox="1"/>
            <p:nvPr/>
          </p:nvSpPr>
          <p:spPr>
            <a:xfrm>
              <a:off x="7933852"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1</a:t>
              </a:r>
            </a:p>
          </p:txBody>
        </p:sp>
      </p:grpSp>
      <p:grpSp>
        <p:nvGrpSpPr>
          <p:cNvPr id="42" name="Gruppieren 41">
            <a:extLst>
              <a:ext uri="{FF2B5EF4-FFF2-40B4-BE49-F238E27FC236}">
                <a16:creationId xmlns:a16="http://schemas.microsoft.com/office/drawing/2014/main" id="{5949F071-BAA7-43DA-254B-5170FAB7F8C0}"/>
              </a:ext>
            </a:extLst>
          </p:cNvPr>
          <p:cNvGrpSpPr/>
          <p:nvPr/>
        </p:nvGrpSpPr>
        <p:grpSpPr>
          <a:xfrm>
            <a:off x="7760381" y="5938776"/>
            <a:ext cx="397626" cy="397626"/>
            <a:chOff x="8716335" y="5938778"/>
            <a:chExt cx="397626" cy="397626"/>
          </a:xfrm>
        </p:grpSpPr>
        <p:pic>
          <p:nvPicPr>
            <p:cNvPr id="43" name="Grafik 42">
              <a:extLst>
                <a:ext uri="{FF2B5EF4-FFF2-40B4-BE49-F238E27FC236}">
                  <a16:creationId xmlns:a16="http://schemas.microsoft.com/office/drawing/2014/main" id="{C859A66B-755F-6117-3920-FCEACD23AE31}"/>
                </a:ext>
              </a:extLst>
            </p:cNvPr>
            <p:cNvPicPr>
              <a:picLocks noChangeAspect="1"/>
            </p:cNvPicPr>
            <p:nvPr/>
          </p:nvPicPr>
          <p:blipFill>
            <a:blip r:embed="rId2"/>
            <a:srcRect/>
            <a:stretch/>
          </p:blipFill>
          <p:spPr>
            <a:xfrm rot="5400000">
              <a:off x="8716335" y="5938778"/>
              <a:ext cx="397626" cy="397626"/>
            </a:xfrm>
            <a:prstGeom prst="rect">
              <a:avLst/>
            </a:prstGeom>
          </p:spPr>
        </p:pic>
        <p:sp>
          <p:nvSpPr>
            <p:cNvPr id="44" name="Textfeld 43">
              <a:extLst>
                <a:ext uri="{FF2B5EF4-FFF2-40B4-BE49-F238E27FC236}">
                  <a16:creationId xmlns:a16="http://schemas.microsoft.com/office/drawing/2014/main" id="{B9E69167-8B76-2D56-DF44-10852F2EFDBB}"/>
                </a:ext>
              </a:extLst>
            </p:cNvPr>
            <p:cNvSpPr txBox="1"/>
            <p:nvPr/>
          </p:nvSpPr>
          <p:spPr>
            <a:xfrm>
              <a:off x="8762746"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2</a:t>
              </a:r>
            </a:p>
          </p:txBody>
        </p:sp>
      </p:grpSp>
      <p:grpSp>
        <p:nvGrpSpPr>
          <p:cNvPr id="45" name="Gruppieren 44">
            <a:extLst>
              <a:ext uri="{FF2B5EF4-FFF2-40B4-BE49-F238E27FC236}">
                <a16:creationId xmlns:a16="http://schemas.microsoft.com/office/drawing/2014/main" id="{900B71C8-ECFC-F153-5EAE-6CDE51044286}"/>
              </a:ext>
            </a:extLst>
          </p:cNvPr>
          <p:cNvGrpSpPr/>
          <p:nvPr/>
        </p:nvGrpSpPr>
        <p:grpSpPr>
          <a:xfrm>
            <a:off x="9357112" y="5802092"/>
            <a:ext cx="670993" cy="670993"/>
            <a:chOff x="7086314" y="5802094"/>
            <a:chExt cx="670993" cy="670993"/>
          </a:xfrm>
        </p:grpSpPr>
        <p:pic>
          <p:nvPicPr>
            <p:cNvPr id="46" name="Grafik 45">
              <a:extLst>
                <a:ext uri="{FF2B5EF4-FFF2-40B4-BE49-F238E27FC236}">
                  <a16:creationId xmlns:a16="http://schemas.microsoft.com/office/drawing/2014/main" id="{F66F891E-D66C-909D-B8E7-4628BB9784C6}"/>
                </a:ext>
              </a:extLst>
            </p:cNvPr>
            <p:cNvPicPr>
              <a:picLocks noChangeAspect="1"/>
            </p:cNvPicPr>
            <p:nvPr/>
          </p:nvPicPr>
          <p:blipFill>
            <a:blip r:embed="rId3"/>
            <a:srcRect/>
            <a:stretch/>
          </p:blipFill>
          <p:spPr>
            <a:xfrm rot="5400000">
              <a:off x="7086314" y="5802094"/>
              <a:ext cx="670993" cy="670993"/>
            </a:xfrm>
            <a:prstGeom prst="rect">
              <a:avLst/>
            </a:prstGeom>
          </p:spPr>
        </p:pic>
        <p:sp>
          <p:nvSpPr>
            <p:cNvPr id="47" name="Textfeld 46">
              <a:extLst>
                <a:ext uri="{FF2B5EF4-FFF2-40B4-BE49-F238E27FC236}">
                  <a16:creationId xmlns:a16="http://schemas.microsoft.com/office/drawing/2014/main" id="{03C4E677-3AEC-D72C-BFD8-C8C9EE261C60}"/>
                </a:ext>
              </a:extLst>
            </p:cNvPr>
            <p:cNvSpPr txBox="1"/>
            <p:nvPr/>
          </p:nvSpPr>
          <p:spPr>
            <a:xfrm>
              <a:off x="7213082" y="5845202"/>
              <a:ext cx="326964" cy="584775"/>
            </a:xfrm>
            <a:prstGeom prst="rect">
              <a:avLst/>
            </a:prstGeom>
            <a:noFill/>
          </p:spPr>
          <p:txBody>
            <a:bodyPr wrap="square" rtlCol="0">
              <a:spAutoFit/>
            </a:bodyPr>
            <a:lstStyle/>
            <a:p>
              <a:r>
                <a:rPr lang="de-DE" sz="3200" b="1" dirty="0">
                  <a:solidFill>
                    <a:srgbClr val="B0CCFA"/>
                  </a:solidFill>
                  <a:latin typeface="Rubik Light" pitchFamily="2" charset="-79"/>
                  <a:cs typeface="Rubik Light" pitchFamily="2" charset="-79"/>
                </a:rPr>
                <a:t>4</a:t>
              </a:r>
            </a:p>
          </p:txBody>
        </p:sp>
      </p:grpSp>
      <p:grpSp>
        <p:nvGrpSpPr>
          <p:cNvPr id="48" name="Gruppieren 47">
            <a:extLst>
              <a:ext uri="{FF2B5EF4-FFF2-40B4-BE49-F238E27FC236}">
                <a16:creationId xmlns:a16="http://schemas.microsoft.com/office/drawing/2014/main" id="{C7358118-2F5A-4D3B-61CF-4FCAE5810991}"/>
              </a:ext>
            </a:extLst>
          </p:cNvPr>
          <p:cNvGrpSpPr/>
          <p:nvPr/>
        </p:nvGrpSpPr>
        <p:grpSpPr>
          <a:xfrm>
            <a:off x="8506537" y="5938776"/>
            <a:ext cx="397626" cy="397626"/>
            <a:chOff x="9554755" y="5938778"/>
            <a:chExt cx="397626" cy="397626"/>
          </a:xfrm>
        </p:grpSpPr>
        <p:pic>
          <p:nvPicPr>
            <p:cNvPr id="49" name="Grafik 48">
              <a:extLst>
                <a:ext uri="{FF2B5EF4-FFF2-40B4-BE49-F238E27FC236}">
                  <a16:creationId xmlns:a16="http://schemas.microsoft.com/office/drawing/2014/main" id="{28FB40BD-F2CA-9A99-7698-8F819617E983}"/>
                </a:ext>
              </a:extLst>
            </p:cNvPr>
            <p:cNvPicPr>
              <a:picLocks noChangeAspect="1"/>
            </p:cNvPicPr>
            <p:nvPr/>
          </p:nvPicPr>
          <p:blipFill>
            <a:blip r:embed="rId2"/>
            <a:srcRect/>
            <a:stretch/>
          </p:blipFill>
          <p:spPr>
            <a:xfrm rot="5400000">
              <a:off x="9554755" y="5938778"/>
              <a:ext cx="397626" cy="397626"/>
            </a:xfrm>
            <a:prstGeom prst="rect">
              <a:avLst/>
            </a:prstGeom>
          </p:spPr>
        </p:pic>
        <p:sp>
          <p:nvSpPr>
            <p:cNvPr id="50" name="Textfeld 49">
              <a:extLst>
                <a:ext uri="{FF2B5EF4-FFF2-40B4-BE49-F238E27FC236}">
                  <a16:creationId xmlns:a16="http://schemas.microsoft.com/office/drawing/2014/main" id="{01A30529-327B-BCB3-5BD2-23D663849D03}"/>
                </a:ext>
              </a:extLst>
            </p:cNvPr>
            <p:cNvSpPr txBox="1"/>
            <p:nvPr/>
          </p:nvSpPr>
          <p:spPr>
            <a:xfrm>
              <a:off x="9605929"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3</a:t>
              </a:r>
            </a:p>
          </p:txBody>
        </p:sp>
      </p:grpSp>
    </p:spTree>
    <p:extLst>
      <p:ext uri="{BB962C8B-B14F-4D97-AF65-F5344CB8AC3E}">
        <p14:creationId xmlns:p14="http://schemas.microsoft.com/office/powerpoint/2010/main" val="2420996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C6C35-12F4-5714-148D-2278CFCCD990}"/>
              </a:ext>
            </a:extLst>
          </p:cNvPr>
          <p:cNvSpPr>
            <a:spLocks noGrp="1"/>
          </p:cNvSpPr>
          <p:nvPr>
            <p:ph type="title"/>
          </p:nvPr>
        </p:nvSpPr>
        <p:spPr/>
        <p:txBody>
          <a:bodyPr/>
          <a:lstStyle/>
          <a:p>
            <a:r>
              <a:rPr lang="de-DE" dirty="0"/>
              <a:t>Grundidee des ÖPJ</a:t>
            </a:r>
          </a:p>
        </p:txBody>
      </p:sp>
      <p:pic>
        <p:nvPicPr>
          <p:cNvPr id="5" name="Grafik 4" descr="Person, die Pullover trägt">
            <a:extLst>
              <a:ext uri="{FF2B5EF4-FFF2-40B4-BE49-F238E27FC236}">
                <a16:creationId xmlns:a16="http://schemas.microsoft.com/office/drawing/2014/main" id="{360AD6FB-00AB-7D2A-9060-8D0E408A27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3417" y="1974792"/>
            <a:ext cx="2040459" cy="2908415"/>
          </a:xfrm>
          <a:prstGeom prst="rect">
            <a:avLst/>
          </a:prstGeom>
        </p:spPr>
      </p:pic>
      <p:sp>
        <p:nvSpPr>
          <p:cNvPr id="9" name="Textfeld 8">
            <a:extLst>
              <a:ext uri="{FF2B5EF4-FFF2-40B4-BE49-F238E27FC236}">
                <a16:creationId xmlns:a16="http://schemas.microsoft.com/office/drawing/2014/main" id="{88A71C2A-C939-2FFD-BF46-903DB367E986}"/>
              </a:ext>
            </a:extLst>
          </p:cNvPr>
          <p:cNvSpPr txBox="1"/>
          <p:nvPr/>
        </p:nvSpPr>
        <p:spPr>
          <a:xfrm>
            <a:off x="353417" y="4883207"/>
            <a:ext cx="2040459" cy="646331"/>
          </a:xfrm>
          <a:prstGeom prst="rect">
            <a:avLst/>
          </a:prstGeom>
          <a:noFill/>
        </p:spPr>
        <p:txBody>
          <a:bodyPr wrap="square" rtlCol="0">
            <a:spAutoFit/>
          </a:bodyPr>
          <a:lstStyle/>
          <a:p>
            <a:pPr algn="ctr"/>
            <a:r>
              <a:rPr lang="de-DE" dirty="0">
                <a:latin typeface="Rubik Light" pitchFamily="2" charset="-79"/>
                <a:cs typeface="Rubik Light" pitchFamily="2" charset="-79"/>
              </a:rPr>
              <a:t>Ausrichtung auf Freiwillige</a:t>
            </a:r>
          </a:p>
        </p:txBody>
      </p:sp>
      <p:grpSp>
        <p:nvGrpSpPr>
          <p:cNvPr id="18" name="Gruppieren 17">
            <a:extLst>
              <a:ext uri="{FF2B5EF4-FFF2-40B4-BE49-F238E27FC236}">
                <a16:creationId xmlns:a16="http://schemas.microsoft.com/office/drawing/2014/main" id="{E1EE84B3-B5ED-B943-5738-253CDB835C21}"/>
              </a:ext>
            </a:extLst>
          </p:cNvPr>
          <p:cNvGrpSpPr/>
          <p:nvPr/>
        </p:nvGrpSpPr>
        <p:grpSpPr>
          <a:xfrm>
            <a:off x="3231779" y="1795184"/>
            <a:ext cx="1053351" cy="1053351"/>
            <a:chOff x="3500720" y="1501415"/>
            <a:chExt cx="1205752" cy="1161273"/>
          </a:xfrm>
        </p:grpSpPr>
        <p:pic>
          <p:nvPicPr>
            <p:cNvPr id="11" name="Grafik 10">
              <a:extLst>
                <a:ext uri="{FF2B5EF4-FFF2-40B4-BE49-F238E27FC236}">
                  <a16:creationId xmlns:a16="http://schemas.microsoft.com/office/drawing/2014/main" id="{0258756C-D617-EA0C-871B-7E6805865D7C}"/>
                </a:ext>
              </a:extLst>
            </p:cNvPr>
            <p:cNvPicPr>
              <a:picLocks noChangeAspect="1"/>
            </p:cNvPicPr>
            <p:nvPr/>
          </p:nvPicPr>
          <p:blipFill>
            <a:blip r:embed="rId4"/>
            <a:srcRect/>
            <a:stretch/>
          </p:blipFill>
          <p:spPr>
            <a:xfrm rot="5400000">
              <a:off x="3522959" y="1479176"/>
              <a:ext cx="1161273" cy="1205752"/>
            </a:xfrm>
            <a:prstGeom prst="rect">
              <a:avLst/>
            </a:prstGeom>
          </p:spPr>
        </p:pic>
        <p:pic>
          <p:nvPicPr>
            <p:cNvPr id="17" name="Grafik 16" descr="Lichter an mit einfarbiger Füllung">
              <a:extLst>
                <a:ext uri="{FF2B5EF4-FFF2-40B4-BE49-F238E27FC236}">
                  <a16:creationId xmlns:a16="http://schemas.microsoft.com/office/drawing/2014/main" id="{2E499268-6923-0FB2-583A-51A0211CED6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730441" y="1722661"/>
              <a:ext cx="746310" cy="718779"/>
            </a:xfrm>
            <a:prstGeom prst="rect">
              <a:avLst/>
            </a:prstGeom>
          </p:spPr>
        </p:pic>
      </p:grpSp>
      <p:sp>
        <p:nvSpPr>
          <p:cNvPr id="19" name="Textfeld 18">
            <a:extLst>
              <a:ext uri="{FF2B5EF4-FFF2-40B4-BE49-F238E27FC236}">
                <a16:creationId xmlns:a16="http://schemas.microsoft.com/office/drawing/2014/main" id="{3BB57C48-9852-8B72-33BE-A3502BF4FAAC}"/>
              </a:ext>
            </a:extLst>
          </p:cNvPr>
          <p:cNvSpPr txBox="1"/>
          <p:nvPr/>
        </p:nvSpPr>
        <p:spPr>
          <a:xfrm>
            <a:off x="4418579" y="1998692"/>
            <a:ext cx="3044537" cy="646331"/>
          </a:xfrm>
          <a:prstGeom prst="rect">
            <a:avLst/>
          </a:prstGeom>
          <a:noFill/>
        </p:spPr>
        <p:txBody>
          <a:bodyPr wrap="square" rtlCol="0">
            <a:spAutoFit/>
          </a:bodyPr>
          <a:lstStyle/>
          <a:p>
            <a:r>
              <a:rPr lang="de-DE" dirty="0">
                <a:latin typeface="Rubik Light" pitchFamily="2" charset="-79"/>
                <a:cs typeface="Rubik Light" pitchFamily="2" charset="-79"/>
              </a:rPr>
              <a:t>Projektideen und Selbst-</a:t>
            </a:r>
            <a:r>
              <a:rPr lang="de-DE" dirty="0" err="1">
                <a:latin typeface="Rubik Light" pitchFamily="2" charset="-79"/>
                <a:cs typeface="Rubik Light" pitchFamily="2" charset="-79"/>
              </a:rPr>
              <a:t>ständigkeit</a:t>
            </a:r>
            <a:r>
              <a:rPr lang="de-DE" dirty="0">
                <a:latin typeface="Rubik Light" pitchFamily="2" charset="-79"/>
                <a:cs typeface="Rubik Light" pitchFamily="2" charset="-79"/>
              </a:rPr>
              <a:t> fördern</a:t>
            </a:r>
          </a:p>
        </p:txBody>
      </p:sp>
      <p:grpSp>
        <p:nvGrpSpPr>
          <p:cNvPr id="20" name="Gruppieren 19">
            <a:extLst>
              <a:ext uri="{FF2B5EF4-FFF2-40B4-BE49-F238E27FC236}">
                <a16:creationId xmlns:a16="http://schemas.microsoft.com/office/drawing/2014/main" id="{B44DF8E7-75EE-05E3-7D6B-C4AB9EAF64A7}"/>
              </a:ext>
            </a:extLst>
          </p:cNvPr>
          <p:cNvGrpSpPr/>
          <p:nvPr/>
        </p:nvGrpSpPr>
        <p:grpSpPr>
          <a:xfrm>
            <a:off x="3231780" y="3033236"/>
            <a:ext cx="1053351" cy="1053351"/>
            <a:chOff x="3500720" y="1501415"/>
            <a:chExt cx="1205752" cy="1161273"/>
          </a:xfrm>
        </p:grpSpPr>
        <p:pic>
          <p:nvPicPr>
            <p:cNvPr id="21" name="Grafik 20">
              <a:extLst>
                <a:ext uri="{FF2B5EF4-FFF2-40B4-BE49-F238E27FC236}">
                  <a16:creationId xmlns:a16="http://schemas.microsoft.com/office/drawing/2014/main" id="{F9B89CEC-7C2A-7C3B-DC47-E7437165B8F0}"/>
                </a:ext>
              </a:extLst>
            </p:cNvPr>
            <p:cNvPicPr>
              <a:picLocks noChangeAspect="1"/>
            </p:cNvPicPr>
            <p:nvPr/>
          </p:nvPicPr>
          <p:blipFill>
            <a:blip r:embed="rId4"/>
            <a:srcRect/>
            <a:stretch/>
          </p:blipFill>
          <p:spPr>
            <a:xfrm rot="5400000">
              <a:off x="3522959" y="1479176"/>
              <a:ext cx="1161273" cy="1205752"/>
            </a:xfrm>
            <a:prstGeom prst="rect">
              <a:avLst/>
            </a:prstGeom>
          </p:spPr>
        </p:pic>
        <p:pic>
          <p:nvPicPr>
            <p:cNvPr id="22" name="Grafik 21" descr="Verwirrte Person mit einfarbiger Füllung">
              <a:extLst>
                <a:ext uri="{FF2B5EF4-FFF2-40B4-BE49-F238E27FC236}">
                  <a16:creationId xmlns:a16="http://schemas.microsoft.com/office/drawing/2014/main" id="{F00B04B7-3A46-3638-6A92-8216CA99082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30441" y="1722661"/>
              <a:ext cx="746310" cy="718779"/>
            </a:xfrm>
            <a:prstGeom prst="rect">
              <a:avLst/>
            </a:prstGeom>
          </p:spPr>
        </p:pic>
      </p:grpSp>
      <p:sp>
        <p:nvSpPr>
          <p:cNvPr id="23" name="Textfeld 22">
            <a:extLst>
              <a:ext uri="{FF2B5EF4-FFF2-40B4-BE49-F238E27FC236}">
                <a16:creationId xmlns:a16="http://schemas.microsoft.com/office/drawing/2014/main" id="{F05C7942-B06D-C981-6F1C-365012EE6CC0}"/>
              </a:ext>
            </a:extLst>
          </p:cNvPr>
          <p:cNvSpPr txBox="1"/>
          <p:nvPr/>
        </p:nvSpPr>
        <p:spPr>
          <a:xfrm>
            <a:off x="4485816" y="3236744"/>
            <a:ext cx="2910065" cy="646331"/>
          </a:xfrm>
          <a:prstGeom prst="rect">
            <a:avLst/>
          </a:prstGeom>
          <a:noFill/>
        </p:spPr>
        <p:txBody>
          <a:bodyPr wrap="square" rtlCol="0">
            <a:spAutoFit/>
          </a:bodyPr>
          <a:lstStyle/>
          <a:p>
            <a:r>
              <a:rPr lang="de-DE" dirty="0">
                <a:latin typeface="Rubik Light" pitchFamily="2" charset="-79"/>
                <a:cs typeface="Rubik Light" pitchFamily="2" charset="-79"/>
              </a:rPr>
              <a:t>Möglichkeit zur persönlichen Entwicklung</a:t>
            </a:r>
          </a:p>
        </p:txBody>
      </p:sp>
      <p:grpSp>
        <p:nvGrpSpPr>
          <p:cNvPr id="24" name="Gruppieren 23">
            <a:extLst>
              <a:ext uri="{FF2B5EF4-FFF2-40B4-BE49-F238E27FC236}">
                <a16:creationId xmlns:a16="http://schemas.microsoft.com/office/drawing/2014/main" id="{7414FEB0-DE4B-D506-0A15-28D728815560}"/>
              </a:ext>
            </a:extLst>
          </p:cNvPr>
          <p:cNvGrpSpPr/>
          <p:nvPr/>
        </p:nvGrpSpPr>
        <p:grpSpPr>
          <a:xfrm>
            <a:off x="3231780" y="4271289"/>
            <a:ext cx="1053351" cy="1053351"/>
            <a:chOff x="3500720" y="1501415"/>
            <a:chExt cx="1205752" cy="1161273"/>
          </a:xfrm>
        </p:grpSpPr>
        <p:pic>
          <p:nvPicPr>
            <p:cNvPr id="25" name="Grafik 24">
              <a:extLst>
                <a:ext uri="{FF2B5EF4-FFF2-40B4-BE49-F238E27FC236}">
                  <a16:creationId xmlns:a16="http://schemas.microsoft.com/office/drawing/2014/main" id="{CDC57FA5-CC6E-F801-CAEA-0C8EECFF8E3E}"/>
                </a:ext>
              </a:extLst>
            </p:cNvPr>
            <p:cNvPicPr>
              <a:picLocks noChangeAspect="1"/>
            </p:cNvPicPr>
            <p:nvPr/>
          </p:nvPicPr>
          <p:blipFill>
            <a:blip r:embed="rId4"/>
            <a:srcRect/>
            <a:stretch/>
          </p:blipFill>
          <p:spPr>
            <a:xfrm rot="5400000">
              <a:off x="3522959" y="1479176"/>
              <a:ext cx="1161273" cy="1205752"/>
            </a:xfrm>
            <a:prstGeom prst="rect">
              <a:avLst/>
            </a:prstGeom>
          </p:spPr>
        </p:pic>
        <p:pic>
          <p:nvPicPr>
            <p:cNvPr id="26" name="Grafik 25" descr="Sitzungssaal mit einfarbiger Füllung">
              <a:extLst>
                <a:ext uri="{FF2B5EF4-FFF2-40B4-BE49-F238E27FC236}">
                  <a16:creationId xmlns:a16="http://schemas.microsoft.com/office/drawing/2014/main" id="{3FBFF059-321E-6989-B3F8-9058185CA23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730441" y="1722661"/>
              <a:ext cx="746310" cy="718779"/>
            </a:xfrm>
            <a:prstGeom prst="rect">
              <a:avLst/>
            </a:prstGeom>
          </p:spPr>
        </p:pic>
      </p:grpSp>
      <p:sp>
        <p:nvSpPr>
          <p:cNvPr id="27" name="Textfeld 26">
            <a:extLst>
              <a:ext uri="{FF2B5EF4-FFF2-40B4-BE49-F238E27FC236}">
                <a16:creationId xmlns:a16="http://schemas.microsoft.com/office/drawing/2014/main" id="{177612E5-B639-5229-B986-85667C48E176}"/>
              </a:ext>
            </a:extLst>
          </p:cNvPr>
          <p:cNvSpPr txBox="1"/>
          <p:nvPr/>
        </p:nvSpPr>
        <p:spPr>
          <a:xfrm>
            <a:off x="4485815" y="4474797"/>
            <a:ext cx="2515619" cy="646331"/>
          </a:xfrm>
          <a:prstGeom prst="rect">
            <a:avLst/>
          </a:prstGeom>
          <a:noFill/>
        </p:spPr>
        <p:txBody>
          <a:bodyPr wrap="square" rtlCol="0">
            <a:spAutoFit/>
          </a:bodyPr>
          <a:lstStyle/>
          <a:p>
            <a:r>
              <a:rPr lang="de-DE" dirty="0">
                <a:latin typeface="Rubik Light" pitchFamily="2" charset="-79"/>
                <a:cs typeface="Rubik Light" pitchFamily="2" charset="-79"/>
              </a:rPr>
              <a:t>Beitrag zu einer nach-haltigen Gesellschaft</a:t>
            </a:r>
          </a:p>
        </p:txBody>
      </p:sp>
    </p:spTree>
    <p:extLst>
      <p:ext uri="{BB962C8B-B14F-4D97-AF65-F5344CB8AC3E}">
        <p14:creationId xmlns:p14="http://schemas.microsoft.com/office/powerpoint/2010/main" val="2963836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C6C35-12F4-5714-148D-2278CFCCD990}"/>
              </a:ext>
            </a:extLst>
          </p:cNvPr>
          <p:cNvSpPr>
            <a:spLocks noGrp="1"/>
          </p:cNvSpPr>
          <p:nvPr>
            <p:ph type="title"/>
          </p:nvPr>
        </p:nvSpPr>
        <p:spPr/>
        <p:txBody>
          <a:bodyPr/>
          <a:lstStyle/>
          <a:p>
            <a:r>
              <a:rPr lang="de-DE" dirty="0"/>
              <a:t>Durchführung des Projektes</a:t>
            </a:r>
          </a:p>
        </p:txBody>
      </p:sp>
      <p:cxnSp>
        <p:nvCxnSpPr>
          <p:cNvPr id="22" name="Gerader Verbinder 21">
            <a:extLst>
              <a:ext uri="{FF2B5EF4-FFF2-40B4-BE49-F238E27FC236}">
                <a16:creationId xmlns:a16="http://schemas.microsoft.com/office/drawing/2014/main" id="{6A36F25B-17AF-B874-2834-514D51A51DCB}"/>
              </a:ext>
            </a:extLst>
          </p:cNvPr>
          <p:cNvCxnSpPr>
            <a:cxnSpLocks/>
          </p:cNvCxnSpPr>
          <p:nvPr/>
        </p:nvCxnSpPr>
        <p:spPr>
          <a:xfrm>
            <a:off x="6872140" y="6140824"/>
            <a:ext cx="5175316" cy="0"/>
          </a:xfrm>
          <a:prstGeom prst="line">
            <a:avLst/>
          </a:prstGeom>
          <a:ln w="76200" cap="rnd">
            <a:solidFill>
              <a:srgbClr val="B0CCFA"/>
            </a:solidFill>
            <a:tailEnd type="stealth"/>
          </a:ln>
        </p:spPr>
        <p:style>
          <a:lnRef idx="1">
            <a:schemeClr val="accent1"/>
          </a:lnRef>
          <a:fillRef idx="0">
            <a:schemeClr val="accent1"/>
          </a:fillRef>
          <a:effectRef idx="0">
            <a:schemeClr val="accent1"/>
          </a:effectRef>
          <a:fontRef idx="minor">
            <a:schemeClr val="tx1"/>
          </a:fontRef>
        </p:style>
      </p:cxnSp>
      <p:grpSp>
        <p:nvGrpSpPr>
          <p:cNvPr id="23" name="Gruppieren 22">
            <a:extLst>
              <a:ext uri="{FF2B5EF4-FFF2-40B4-BE49-F238E27FC236}">
                <a16:creationId xmlns:a16="http://schemas.microsoft.com/office/drawing/2014/main" id="{9FECAE16-A76A-0B43-B4E2-3A88AFDD3177}"/>
              </a:ext>
            </a:extLst>
          </p:cNvPr>
          <p:cNvGrpSpPr/>
          <p:nvPr/>
        </p:nvGrpSpPr>
        <p:grpSpPr>
          <a:xfrm>
            <a:off x="11231596" y="5938778"/>
            <a:ext cx="397626" cy="397626"/>
            <a:chOff x="11231596" y="5938778"/>
            <a:chExt cx="397626" cy="397626"/>
          </a:xfrm>
        </p:grpSpPr>
        <p:pic>
          <p:nvPicPr>
            <p:cNvPr id="25" name="Grafik 24">
              <a:extLst>
                <a:ext uri="{FF2B5EF4-FFF2-40B4-BE49-F238E27FC236}">
                  <a16:creationId xmlns:a16="http://schemas.microsoft.com/office/drawing/2014/main" id="{D7DCAD34-B8A3-0224-6435-F2A420952592}"/>
                </a:ext>
              </a:extLst>
            </p:cNvPr>
            <p:cNvPicPr>
              <a:picLocks noChangeAspect="1"/>
            </p:cNvPicPr>
            <p:nvPr/>
          </p:nvPicPr>
          <p:blipFill>
            <a:blip r:embed="rId2"/>
            <a:srcRect/>
            <a:stretch/>
          </p:blipFill>
          <p:spPr>
            <a:xfrm rot="5400000">
              <a:off x="11231596" y="5938778"/>
              <a:ext cx="397626" cy="397626"/>
            </a:xfrm>
            <a:prstGeom prst="rect">
              <a:avLst/>
            </a:prstGeom>
          </p:spPr>
        </p:pic>
        <p:sp>
          <p:nvSpPr>
            <p:cNvPr id="26" name="Textfeld 25">
              <a:extLst>
                <a:ext uri="{FF2B5EF4-FFF2-40B4-BE49-F238E27FC236}">
                  <a16:creationId xmlns:a16="http://schemas.microsoft.com/office/drawing/2014/main" id="{9F221BF6-7248-6CB5-3FF7-D449BE70484F}"/>
                </a:ext>
              </a:extLst>
            </p:cNvPr>
            <p:cNvSpPr txBox="1"/>
            <p:nvPr/>
          </p:nvSpPr>
          <p:spPr>
            <a:xfrm>
              <a:off x="11278007"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6</a:t>
              </a:r>
            </a:p>
          </p:txBody>
        </p:sp>
      </p:grpSp>
      <p:grpSp>
        <p:nvGrpSpPr>
          <p:cNvPr id="30" name="Gruppieren 29">
            <a:extLst>
              <a:ext uri="{FF2B5EF4-FFF2-40B4-BE49-F238E27FC236}">
                <a16:creationId xmlns:a16="http://schemas.microsoft.com/office/drawing/2014/main" id="{F6DCA15A-8614-873C-824C-B1867ECF1DD9}"/>
              </a:ext>
            </a:extLst>
          </p:cNvPr>
          <p:cNvGrpSpPr/>
          <p:nvPr/>
        </p:nvGrpSpPr>
        <p:grpSpPr>
          <a:xfrm>
            <a:off x="7014226" y="5938778"/>
            <a:ext cx="397626" cy="397626"/>
            <a:chOff x="7877915" y="5938778"/>
            <a:chExt cx="397626" cy="397626"/>
          </a:xfrm>
        </p:grpSpPr>
        <p:pic>
          <p:nvPicPr>
            <p:cNvPr id="31" name="Grafik 30">
              <a:extLst>
                <a:ext uri="{FF2B5EF4-FFF2-40B4-BE49-F238E27FC236}">
                  <a16:creationId xmlns:a16="http://schemas.microsoft.com/office/drawing/2014/main" id="{51C00BE7-C217-0DF4-5CF2-1114C56EF95A}"/>
                </a:ext>
              </a:extLst>
            </p:cNvPr>
            <p:cNvPicPr>
              <a:picLocks noChangeAspect="1"/>
            </p:cNvPicPr>
            <p:nvPr/>
          </p:nvPicPr>
          <p:blipFill>
            <a:blip r:embed="rId2"/>
            <a:srcRect/>
            <a:stretch/>
          </p:blipFill>
          <p:spPr>
            <a:xfrm rot="5400000">
              <a:off x="7877915" y="5938778"/>
              <a:ext cx="397626" cy="397626"/>
            </a:xfrm>
            <a:prstGeom prst="rect">
              <a:avLst/>
            </a:prstGeom>
          </p:spPr>
        </p:pic>
        <p:sp>
          <p:nvSpPr>
            <p:cNvPr id="32" name="Textfeld 31">
              <a:extLst>
                <a:ext uri="{FF2B5EF4-FFF2-40B4-BE49-F238E27FC236}">
                  <a16:creationId xmlns:a16="http://schemas.microsoft.com/office/drawing/2014/main" id="{6B14C1C1-2AEB-2519-A47E-E208B8BD5149}"/>
                </a:ext>
              </a:extLst>
            </p:cNvPr>
            <p:cNvSpPr txBox="1"/>
            <p:nvPr/>
          </p:nvSpPr>
          <p:spPr>
            <a:xfrm>
              <a:off x="7933852"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1</a:t>
              </a:r>
            </a:p>
          </p:txBody>
        </p:sp>
      </p:grpSp>
      <p:grpSp>
        <p:nvGrpSpPr>
          <p:cNvPr id="33" name="Gruppieren 32">
            <a:extLst>
              <a:ext uri="{FF2B5EF4-FFF2-40B4-BE49-F238E27FC236}">
                <a16:creationId xmlns:a16="http://schemas.microsoft.com/office/drawing/2014/main" id="{F7E74FC4-6C03-B053-1017-B272270A9E73}"/>
              </a:ext>
            </a:extLst>
          </p:cNvPr>
          <p:cNvGrpSpPr/>
          <p:nvPr/>
        </p:nvGrpSpPr>
        <p:grpSpPr>
          <a:xfrm>
            <a:off x="7760381" y="5938776"/>
            <a:ext cx="397626" cy="397626"/>
            <a:chOff x="8716335" y="5938778"/>
            <a:chExt cx="397626" cy="397626"/>
          </a:xfrm>
        </p:grpSpPr>
        <p:pic>
          <p:nvPicPr>
            <p:cNvPr id="34" name="Grafik 33">
              <a:extLst>
                <a:ext uri="{FF2B5EF4-FFF2-40B4-BE49-F238E27FC236}">
                  <a16:creationId xmlns:a16="http://schemas.microsoft.com/office/drawing/2014/main" id="{5CA9D68C-9193-C62A-06D5-F5588F45DF64}"/>
                </a:ext>
              </a:extLst>
            </p:cNvPr>
            <p:cNvPicPr>
              <a:picLocks noChangeAspect="1"/>
            </p:cNvPicPr>
            <p:nvPr/>
          </p:nvPicPr>
          <p:blipFill>
            <a:blip r:embed="rId2"/>
            <a:srcRect/>
            <a:stretch/>
          </p:blipFill>
          <p:spPr>
            <a:xfrm rot="5400000">
              <a:off x="8716335" y="5938778"/>
              <a:ext cx="397626" cy="397626"/>
            </a:xfrm>
            <a:prstGeom prst="rect">
              <a:avLst/>
            </a:prstGeom>
          </p:spPr>
        </p:pic>
        <p:sp>
          <p:nvSpPr>
            <p:cNvPr id="35" name="Textfeld 34">
              <a:extLst>
                <a:ext uri="{FF2B5EF4-FFF2-40B4-BE49-F238E27FC236}">
                  <a16:creationId xmlns:a16="http://schemas.microsoft.com/office/drawing/2014/main" id="{92E87894-C660-5B22-9D6A-C4AFC2ADD6FA}"/>
                </a:ext>
              </a:extLst>
            </p:cNvPr>
            <p:cNvSpPr txBox="1"/>
            <p:nvPr/>
          </p:nvSpPr>
          <p:spPr>
            <a:xfrm>
              <a:off x="8762746"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2</a:t>
              </a:r>
            </a:p>
          </p:txBody>
        </p:sp>
      </p:grpSp>
      <p:grpSp>
        <p:nvGrpSpPr>
          <p:cNvPr id="39" name="Gruppieren 38">
            <a:extLst>
              <a:ext uri="{FF2B5EF4-FFF2-40B4-BE49-F238E27FC236}">
                <a16:creationId xmlns:a16="http://schemas.microsoft.com/office/drawing/2014/main" id="{D266D100-3F5A-34A7-8F89-CC220AE6A612}"/>
              </a:ext>
            </a:extLst>
          </p:cNvPr>
          <p:cNvGrpSpPr/>
          <p:nvPr/>
        </p:nvGrpSpPr>
        <p:grpSpPr>
          <a:xfrm>
            <a:off x="8506537" y="5938776"/>
            <a:ext cx="397626" cy="397626"/>
            <a:chOff x="9554755" y="5938778"/>
            <a:chExt cx="397626" cy="397626"/>
          </a:xfrm>
        </p:grpSpPr>
        <p:pic>
          <p:nvPicPr>
            <p:cNvPr id="40" name="Grafik 39">
              <a:extLst>
                <a:ext uri="{FF2B5EF4-FFF2-40B4-BE49-F238E27FC236}">
                  <a16:creationId xmlns:a16="http://schemas.microsoft.com/office/drawing/2014/main" id="{1B9C87DF-8109-E3AD-3AA7-2F8F831ABC4E}"/>
                </a:ext>
              </a:extLst>
            </p:cNvPr>
            <p:cNvPicPr>
              <a:picLocks noChangeAspect="1"/>
            </p:cNvPicPr>
            <p:nvPr/>
          </p:nvPicPr>
          <p:blipFill>
            <a:blip r:embed="rId2"/>
            <a:srcRect/>
            <a:stretch/>
          </p:blipFill>
          <p:spPr>
            <a:xfrm rot="5400000">
              <a:off x="9554755" y="5938778"/>
              <a:ext cx="397626" cy="397626"/>
            </a:xfrm>
            <a:prstGeom prst="rect">
              <a:avLst/>
            </a:prstGeom>
          </p:spPr>
        </p:pic>
        <p:sp>
          <p:nvSpPr>
            <p:cNvPr id="41" name="Textfeld 40">
              <a:extLst>
                <a:ext uri="{FF2B5EF4-FFF2-40B4-BE49-F238E27FC236}">
                  <a16:creationId xmlns:a16="http://schemas.microsoft.com/office/drawing/2014/main" id="{7246B62F-8338-8B00-0A23-D08C89CB255F}"/>
                </a:ext>
              </a:extLst>
            </p:cNvPr>
            <p:cNvSpPr txBox="1"/>
            <p:nvPr/>
          </p:nvSpPr>
          <p:spPr>
            <a:xfrm>
              <a:off x="9605929"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3</a:t>
              </a:r>
            </a:p>
          </p:txBody>
        </p:sp>
      </p:grpSp>
      <p:grpSp>
        <p:nvGrpSpPr>
          <p:cNvPr id="42" name="Gruppieren 41">
            <a:extLst>
              <a:ext uri="{FF2B5EF4-FFF2-40B4-BE49-F238E27FC236}">
                <a16:creationId xmlns:a16="http://schemas.microsoft.com/office/drawing/2014/main" id="{196C120F-FB56-06AA-2929-BDC00799F5C4}"/>
              </a:ext>
            </a:extLst>
          </p:cNvPr>
          <p:cNvGrpSpPr/>
          <p:nvPr/>
        </p:nvGrpSpPr>
        <p:grpSpPr>
          <a:xfrm>
            <a:off x="10105460" y="5802092"/>
            <a:ext cx="670993" cy="670993"/>
            <a:chOff x="7086314" y="5802094"/>
            <a:chExt cx="670993" cy="670993"/>
          </a:xfrm>
        </p:grpSpPr>
        <p:pic>
          <p:nvPicPr>
            <p:cNvPr id="43" name="Grafik 42">
              <a:extLst>
                <a:ext uri="{FF2B5EF4-FFF2-40B4-BE49-F238E27FC236}">
                  <a16:creationId xmlns:a16="http://schemas.microsoft.com/office/drawing/2014/main" id="{9AABAF8A-07FD-4713-272F-AAEAADCA55A4}"/>
                </a:ext>
              </a:extLst>
            </p:cNvPr>
            <p:cNvPicPr>
              <a:picLocks noChangeAspect="1"/>
            </p:cNvPicPr>
            <p:nvPr/>
          </p:nvPicPr>
          <p:blipFill>
            <a:blip r:embed="rId3"/>
            <a:srcRect/>
            <a:stretch/>
          </p:blipFill>
          <p:spPr>
            <a:xfrm rot="5400000">
              <a:off x="7086314" y="5802094"/>
              <a:ext cx="670993" cy="670993"/>
            </a:xfrm>
            <a:prstGeom prst="rect">
              <a:avLst/>
            </a:prstGeom>
          </p:spPr>
        </p:pic>
        <p:sp>
          <p:nvSpPr>
            <p:cNvPr id="44" name="Textfeld 43">
              <a:extLst>
                <a:ext uri="{FF2B5EF4-FFF2-40B4-BE49-F238E27FC236}">
                  <a16:creationId xmlns:a16="http://schemas.microsoft.com/office/drawing/2014/main" id="{8A93C963-4443-C715-0633-56B302AD5ABB}"/>
                </a:ext>
              </a:extLst>
            </p:cNvPr>
            <p:cNvSpPr txBox="1"/>
            <p:nvPr/>
          </p:nvSpPr>
          <p:spPr>
            <a:xfrm>
              <a:off x="7213082" y="5845202"/>
              <a:ext cx="326964" cy="584775"/>
            </a:xfrm>
            <a:prstGeom prst="rect">
              <a:avLst/>
            </a:prstGeom>
            <a:noFill/>
          </p:spPr>
          <p:txBody>
            <a:bodyPr wrap="square" rtlCol="0">
              <a:spAutoFit/>
            </a:bodyPr>
            <a:lstStyle/>
            <a:p>
              <a:r>
                <a:rPr lang="de-DE" sz="3200" b="1" dirty="0">
                  <a:solidFill>
                    <a:srgbClr val="B0CCFA"/>
                  </a:solidFill>
                  <a:latin typeface="Rubik Light" pitchFamily="2" charset="-79"/>
                  <a:cs typeface="Rubik Light" pitchFamily="2" charset="-79"/>
                </a:rPr>
                <a:t>5</a:t>
              </a:r>
            </a:p>
          </p:txBody>
        </p:sp>
      </p:grpSp>
      <p:grpSp>
        <p:nvGrpSpPr>
          <p:cNvPr id="45" name="Gruppieren 44">
            <a:extLst>
              <a:ext uri="{FF2B5EF4-FFF2-40B4-BE49-F238E27FC236}">
                <a16:creationId xmlns:a16="http://schemas.microsoft.com/office/drawing/2014/main" id="{19D3841D-3BD3-E9C1-705C-EEBF08EADCA1}"/>
              </a:ext>
            </a:extLst>
          </p:cNvPr>
          <p:cNvGrpSpPr/>
          <p:nvPr/>
        </p:nvGrpSpPr>
        <p:grpSpPr>
          <a:xfrm>
            <a:off x="9252692" y="5938776"/>
            <a:ext cx="397626" cy="397626"/>
            <a:chOff x="10393175" y="5938778"/>
            <a:chExt cx="397626" cy="397626"/>
          </a:xfrm>
        </p:grpSpPr>
        <p:pic>
          <p:nvPicPr>
            <p:cNvPr id="46" name="Grafik 45">
              <a:extLst>
                <a:ext uri="{FF2B5EF4-FFF2-40B4-BE49-F238E27FC236}">
                  <a16:creationId xmlns:a16="http://schemas.microsoft.com/office/drawing/2014/main" id="{7E44B233-6F91-A61C-7A1A-6370180F33E8}"/>
                </a:ext>
              </a:extLst>
            </p:cNvPr>
            <p:cNvPicPr>
              <a:picLocks noChangeAspect="1"/>
            </p:cNvPicPr>
            <p:nvPr/>
          </p:nvPicPr>
          <p:blipFill>
            <a:blip r:embed="rId2"/>
            <a:srcRect/>
            <a:stretch/>
          </p:blipFill>
          <p:spPr>
            <a:xfrm rot="5400000">
              <a:off x="10393175" y="5938778"/>
              <a:ext cx="397626" cy="397626"/>
            </a:xfrm>
            <a:prstGeom prst="rect">
              <a:avLst/>
            </a:prstGeom>
          </p:spPr>
        </p:pic>
        <p:sp>
          <p:nvSpPr>
            <p:cNvPr id="47" name="Textfeld 46">
              <a:extLst>
                <a:ext uri="{FF2B5EF4-FFF2-40B4-BE49-F238E27FC236}">
                  <a16:creationId xmlns:a16="http://schemas.microsoft.com/office/drawing/2014/main" id="{60445F66-4EDC-2AE3-95CC-2BAE4CEF7137}"/>
                </a:ext>
              </a:extLst>
            </p:cNvPr>
            <p:cNvSpPr txBox="1"/>
            <p:nvPr/>
          </p:nvSpPr>
          <p:spPr>
            <a:xfrm>
              <a:off x="10434824"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4</a:t>
              </a:r>
            </a:p>
          </p:txBody>
        </p:sp>
      </p:grpSp>
      <p:pic>
        <p:nvPicPr>
          <p:cNvPr id="50" name="Grafik 49">
            <a:extLst>
              <a:ext uri="{FF2B5EF4-FFF2-40B4-BE49-F238E27FC236}">
                <a16:creationId xmlns:a16="http://schemas.microsoft.com/office/drawing/2014/main" id="{39A9DD43-742D-603F-C415-2C4B05AC03D7}"/>
              </a:ext>
            </a:extLst>
          </p:cNvPr>
          <p:cNvPicPr>
            <a:picLocks noChangeAspect="1"/>
          </p:cNvPicPr>
          <p:nvPr/>
        </p:nvPicPr>
        <p:blipFill>
          <a:blip r:embed="rId2"/>
          <a:srcRect/>
          <a:stretch/>
        </p:blipFill>
        <p:spPr>
          <a:xfrm rot="5400000">
            <a:off x="2351295" y="1603172"/>
            <a:ext cx="4120021" cy="4120021"/>
          </a:xfrm>
          <a:prstGeom prst="rect">
            <a:avLst/>
          </a:prstGeom>
        </p:spPr>
      </p:pic>
      <p:sp>
        <p:nvSpPr>
          <p:cNvPr id="51" name="Textfeld 50">
            <a:extLst>
              <a:ext uri="{FF2B5EF4-FFF2-40B4-BE49-F238E27FC236}">
                <a16:creationId xmlns:a16="http://schemas.microsoft.com/office/drawing/2014/main" id="{CAED2443-FB4D-5ADD-8EA7-5B869E6FA246}"/>
              </a:ext>
            </a:extLst>
          </p:cNvPr>
          <p:cNvSpPr txBox="1"/>
          <p:nvPr/>
        </p:nvSpPr>
        <p:spPr>
          <a:xfrm>
            <a:off x="3001022" y="2413131"/>
            <a:ext cx="3151762" cy="461665"/>
          </a:xfrm>
          <a:prstGeom prst="rect">
            <a:avLst/>
          </a:prstGeom>
          <a:noFill/>
        </p:spPr>
        <p:txBody>
          <a:bodyPr wrap="square" rtlCol="0">
            <a:spAutoFit/>
          </a:bodyPr>
          <a:lstStyle/>
          <a:p>
            <a:pPr algn="ctr"/>
            <a:r>
              <a:rPr lang="de-DE" sz="2400" b="1" dirty="0">
                <a:solidFill>
                  <a:srgbClr val="2F4466"/>
                </a:solidFill>
                <a:latin typeface="Atkinson Hyperlegible" pitchFamily="2" charset="0"/>
                <a:cs typeface="Rubik Light" pitchFamily="2" charset="-79"/>
              </a:rPr>
              <a:t>Jetzt bist du dran:</a:t>
            </a:r>
          </a:p>
        </p:txBody>
      </p:sp>
      <p:sp>
        <p:nvSpPr>
          <p:cNvPr id="52" name="Textfeld 51">
            <a:extLst>
              <a:ext uri="{FF2B5EF4-FFF2-40B4-BE49-F238E27FC236}">
                <a16:creationId xmlns:a16="http://schemas.microsoft.com/office/drawing/2014/main" id="{7E4350B1-376C-5599-0E86-6C3DEF03DFC6}"/>
              </a:ext>
            </a:extLst>
          </p:cNvPr>
          <p:cNvSpPr txBox="1"/>
          <p:nvPr/>
        </p:nvSpPr>
        <p:spPr>
          <a:xfrm>
            <a:off x="2895193" y="2907271"/>
            <a:ext cx="3257591" cy="646331"/>
          </a:xfrm>
          <a:prstGeom prst="rect">
            <a:avLst/>
          </a:prstGeom>
          <a:noFill/>
        </p:spPr>
        <p:txBody>
          <a:bodyPr wrap="square" rtlCol="0">
            <a:spAutoFit/>
          </a:bodyPr>
          <a:lstStyle/>
          <a:p>
            <a:pPr algn="ctr"/>
            <a:r>
              <a:rPr lang="de-DE" dirty="0">
                <a:solidFill>
                  <a:srgbClr val="2F4466"/>
                </a:solidFill>
                <a:latin typeface="Rubik Light" pitchFamily="2" charset="-79"/>
                <a:cs typeface="Rubik Light" pitchFamily="2" charset="-79"/>
              </a:rPr>
              <a:t>Führe dein individuelles Projekt selbstständig durch. </a:t>
            </a:r>
          </a:p>
        </p:txBody>
      </p:sp>
      <p:pic>
        <p:nvPicPr>
          <p:cNvPr id="53" name="Grafik 52" descr="Pfeil mit einer Linie: Leichte Kurve mit einfarbiger Füllung">
            <a:extLst>
              <a:ext uri="{FF2B5EF4-FFF2-40B4-BE49-F238E27FC236}">
                <a16:creationId xmlns:a16="http://schemas.microsoft.com/office/drawing/2014/main" id="{492DC06F-749A-8D25-4C91-6C5DE89F46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3432" y="3919350"/>
            <a:ext cx="748404" cy="748404"/>
          </a:xfrm>
          <a:prstGeom prst="rect">
            <a:avLst/>
          </a:prstGeom>
        </p:spPr>
      </p:pic>
      <p:sp>
        <p:nvSpPr>
          <p:cNvPr id="55" name="Textfeld 54">
            <a:extLst>
              <a:ext uri="{FF2B5EF4-FFF2-40B4-BE49-F238E27FC236}">
                <a16:creationId xmlns:a16="http://schemas.microsoft.com/office/drawing/2014/main" id="{D92B76B2-62FC-B22A-A13A-F4519BC6AC9D}"/>
              </a:ext>
            </a:extLst>
          </p:cNvPr>
          <p:cNvSpPr txBox="1"/>
          <p:nvPr/>
        </p:nvSpPr>
        <p:spPr>
          <a:xfrm>
            <a:off x="3292690" y="4048524"/>
            <a:ext cx="3032223" cy="523220"/>
          </a:xfrm>
          <a:prstGeom prst="rect">
            <a:avLst/>
          </a:prstGeom>
          <a:noFill/>
        </p:spPr>
        <p:txBody>
          <a:bodyPr wrap="square" rtlCol="0">
            <a:spAutoFit/>
          </a:bodyPr>
          <a:lstStyle/>
          <a:p>
            <a:pPr algn="ctr"/>
            <a:r>
              <a:rPr lang="de-DE" sz="1400" dirty="0">
                <a:solidFill>
                  <a:srgbClr val="2F4466"/>
                </a:solidFill>
                <a:latin typeface="Rubik Light" pitchFamily="2" charset="-79"/>
                <a:cs typeface="Rubik Light" pitchFamily="2" charset="-79"/>
              </a:rPr>
              <a:t>Wende dich bei Fragen gerne an</a:t>
            </a:r>
          </a:p>
          <a:p>
            <a:pPr algn="ctr"/>
            <a:r>
              <a:rPr lang="de-DE" sz="1400" dirty="0">
                <a:solidFill>
                  <a:srgbClr val="2F4466"/>
                </a:solidFill>
                <a:latin typeface="Rubik Light" pitchFamily="2" charset="-79"/>
                <a:cs typeface="Rubik Light" pitchFamily="2" charset="-79"/>
              </a:rPr>
              <a:t>parissa.amirian@oepj.de</a:t>
            </a:r>
          </a:p>
        </p:txBody>
      </p:sp>
    </p:spTree>
    <p:extLst>
      <p:ext uri="{BB962C8B-B14F-4D97-AF65-F5344CB8AC3E}">
        <p14:creationId xmlns:p14="http://schemas.microsoft.com/office/powerpoint/2010/main" val="2170107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C6C35-12F4-5714-148D-2278CFCCD990}"/>
              </a:ext>
            </a:extLst>
          </p:cNvPr>
          <p:cNvSpPr>
            <a:spLocks noGrp="1"/>
          </p:cNvSpPr>
          <p:nvPr>
            <p:ph type="title"/>
          </p:nvPr>
        </p:nvSpPr>
        <p:spPr/>
        <p:txBody>
          <a:bodyPr/>
          <a:lstStyle/>
          <a:p>
            <a:r>
              <a:rPr lang="de-DE" dirty="0"/>
              <a:t>Projektabschluss</a:t>
            </a:r>
          </a:p>
        </p:txBody>
      </p:sp>
      <p:cxnSp>
        <p:nvCxnSpPr>
          <p:cNvPr id="22" name="Gerader Verbinder 21">
            <a:extLst>
              <a:ext uri="{FF2B5EF4-FFF2-40B4-BE49-F238E27FC236}">
                <a16:creationId xmlns:a16="http://schemas.microsoft.com/office/drawing/2014/main" id="{ADCDC1DB-6E71-6E7E-C0B6-F62382B7B570}"/>
              </a:ext>
            </a:extLst>
          </p:cNvPr>
          <p:cNvCxnSpPr>
            <a:cxnSpLocks/>
          </p:cNvCxnSpPr>
          <p:nvPr/>
        </p:nvCxnSpPr>
        <p:spPr>
          <a:xfrm>
            <a:off x="6872140" y="6140824"/>
            <a:ext cx="5175316" cy="0"/>
          </a:xfrm>
          <a:prstGeom prst="line">
            <a:avLst/>
          </a:prstGeom>
          <a:ln w="76200" cap="rnd">
            <a:solidFill>
              <a:srgbClr val="B0CCFA"/>
            </a:solidFill>
            <a:tailEnd type="stealth"/>
          </a:ln>
        </p:spPr>
        <p:style>
          <a:lnRef idx="1">
            <a:schemeClr val="accent1"/>
          </a:lnRef>
          <a:fillRef idx="0">
            <a:schemeClr val="accent1"/>
          </a:fillRef>
          <a:effectRef idx="0">
            <a:schemeClr val="accent1"/>
          </a:effectRef>
          <a:fontRef idx="minor">
            <a:schemeClr val="tx1"/>
          </a:fontRef>
        </p:style>
      </p:cxnSp>
      <p:grpSp>
        <p:nvGrpSpPr>
          <p:cNvPr id="27" name="Gruppieren 26">
            <a:extLst>
              <a:ext uri="{FF2B5EF4-FFF2-40B4-BE49-F238E27FC236}">
                <a16:creationId xmlns:a16="http://schemas.microsoft.com/office/drawing/2014/main" id="{89064CDD-16D9-AE26-AEB1-714D7B7C6F2C}"/>
              </a:ext>
            </a:extLst>
          </p:cNvPr>
          <p:cNvGrpSpPr/>
          <p:nvPr/>
        </p:nvGrpSpPr>
        <p:grpSpPr>
          <a:xfrm>
            <a:off x="7014226" y="5938778"/>
            <a:ext cx="397626" cy="397626"/>
            <a:chOff x="7877915" y="5938778"/>
            <a:chExt cx="397626" cy="397626"/>
          </a:xfrm>
        </p:grpSpPr>
        <p:pic>
          <p:nvPicPr>
            <p:cNvPr id="28" name="Grafik 27">
              <a:extLst>
                <a:ext uri="{FF2B5EF4-FFF2-40B4-BE49-F238E27FC236}">
                  <a16:creationId xmlns:a16="http://schemas.microsoft.com/office/drawing/2014/main" id="{FEF608CB-929B-0C62-0010-6CACE288AC79}"/>
                </a:ext>
              </a:extLst>
            </p:cNvPr>
            <p:cNvPicPr>
              <a:picLocks noChangeAspect="1"/>
            </p:cNvPicPr>
            <p:nvPr/>
          </p:nvPicPr>
          <p:blipFill>
            <a:blip r:embed="rId2"/>
            <a:srcRect/>
            <a:stretch/>
          </p:blipFill>
          <p:spPr>
            <a:xfrm rot="5400000">
              <a:off x="7877915" y="5938778"/>
              <a:ext cx="397626" cy="397626"/>
            </a:xfrm>
            <a:prstGeom prst="rect">
              <a:avLst/>
            </a:prstGeom>
          </p:spPr>
        </p:pic>
        <p:sp>
          <p:nvSpPr>
            <p:cNvPr id="29" name="Textfeld 28">
              <a:extLst>
                <a:ext uri="{FF2B5EF4-FFF2-40B4-BE49-F238E27FC236}">
                  <a16:creationId xmlns:a16="http://schemas.microsoft.com/office/drawing/2014/main" id="{6D88268A-4F34-F473-CC1D-4A4F1F8F50C7}"/>
                </a:ext>
              </a:extLst>
            </p:cNvPr>
            <p:cNvSpPr txBox="1"/>
            <p:nvPr/>
          </p:nvSpPr>
          <p:spPr>
            <a:xfrm>
              <a:off x="7933852"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1</a:t>
              </a:r>
            </a:p>
          </p:txBody>
        </p:sp>
      </p:grpSp>
      <p:grpSp>
        <p:nvGrpSpPr>
          <p:cNvPr id="30" name="Gruppieren 29">
            <a:extLst>
              <a:ext uri="{FF2B5EF4-FFF2-40B4-BE49-F238E27FC236}">
                <a16:creationId xmlns:a16="http://schemas.microsoft.com/office/drawing/2014/main" id="{7D490E39-6413-9FD7-4A47-2D261E14E32A}"/>
              </a:ext>
            </a:extLst>
          </p:cNvPr>
          <p:cNvGrpSpPr/>
          <p:nvPr/>
        </p:nvGrpSpPr>
        <p:grpSpPr>
          <a:xfrm>
            <a:off x="7760381" y="5938776"/>
            <a:ext cx="397626" cy="397626"/>
            <a:chOff x="8716335" y="5938778"/>
            <a:chExt cx="397626" cy="397626"/>
          </a:xfrm>
        </p:grpSpPr>
        <p:pic>
          <p:nvPicPr>
            <p:cNvPr id="31" name="Grafik 30">
              <a:extLst>
                <a:ext uri="{FF2B5EF4-FFF2-40B4-BE49-F238E27FC236}">
                  <a16:creationId xmlns:a16="http://schemas.microsoft.com/office/drawing/2014/main" id="{2F5A33A1-ED94-FEEF-C4BF-10F4379E4780}"/>
                </a:ext>
              </a:extLst>
            </p:cNvPr>
            <p:cNvPicPr>
              <a:picLocks noChangeAspect="1"/>
            </p:cNvPicPr>
            <p:nvPr/>
          </p:nvPicPr>
          <p:blipFill>
            <a:blip r:embed="rId2"/>
            <a:srcRect/>
            <a:stretch/>
          </p:blipFill>
          <p:spPr>
            <a:xfrm rot="5400000">
              <a:off x="8716335" y="5938778"/>
              <a:ext cx="397626" cy="397626"/>
            </a:xfrm>
            <a:prstGeom prst="rect">
              <a:avLst/>
            </a:prstGeom>
          </p:spPr>
        </p:pic>
        <p:sp>
          <p:nvSpPr>
            <p:cNvPr id="32" name="Textfeld 31">
              <a:extLst>
                <a:ext uri="{FF2B5EF4-FFF2-40B4-BE49-F238E27FC236}">
                  <a16:creationId xmlns:a16="http://schemas.microsoft.com/office/drawing/2014/main" id="{A84CA602-14E0-1879-5F05-A89A94D74DE7}"/>
                </a:ext>
              </a:extLst>
            </p:cNvPr>
            <p:cNvSpPr txBox="1"/>
            <p:nvPr/>
          </p:nvSpPr>
          <p:spPr>
            <a:xfrm>
              <a:off x="8762746"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2</a:t>
              </a:r>
            </a:p>
          </p:txBody>
        </p:sp>
      </p:grpSp>
      <p:grpSp>
        <p:nvGrpSpPr>
          <p:cNvPr id="33" name="Gruppieren 32">
            <a:extLst>
              <a:ext uri="{FF2B5EF4-FFF2-40B4-BE49-F238E27FC236}">
                <a16:creationId xmlns:a16="http://schemas.microsoft.com/office/drawing/2014/main" id="{DAA0DA8E-F5CE-6B05-2DFD-54059B7EE8D8}"/>
              </a:ext>
            </a:extLst>
          </p:cNvPr>
          <p:cNvGrpSpPr/>
          <p:nvPr/>
        </p:nvGrpSpPr>
        <p:grpSpPr>
          <a:xfrm>
            <a:off x="8506537" y="5938776"/>
            <a:ext cx="397626" cy="397626"/>
            <a:chOff x="9554755" y="5938778"/>
            <a:chExt cx="397626" cy="397626"/>
          </a:xfrm>
        </p:grpSpPr>
        <p:pic>
          <p:nvPicPr>
            <p:cNvPr id="34" name="Grafik 33">
              <a:extLst>
                <a:ext uri="{FF2B5EF4-FFF2-40B4-BE49-F238E27FC236}">
                  <a16:creationId xmlns:a16="http://schemas.microsoft.com/office/drawing/2014/main" id="{CE980A7B-88AA-947F-DCC8-BD27E4C6799D}"/>
                </a:ext>
              </a:extLst>
            </p:cNvPr>
            <p:cNvPicPr>
              <a:picLocks noChangeAspect="1"/>
            </p:cNvPicPr>
            <p:nvPr/>
          </p:nvPicPr>
          <p:blipFill>
            <a:blip r:embed="rId2"/>
            <a:srcRect/>
            <a:stretch/>
          </p:blipFill>
          <p:spPr>
            <a:xfrm rot="5400000">
              <a:off x="9554755" y="5938778"/>
              <a:ext cx="397626" cy="397626"/>
            </a:xfrm>
            <a:prstGeom prst="rect">
              <a:avLst/>
            </a:prstGeom>
          </p:spPr>
        </p:pic>
        <p:sp>
          <p:nvSpPr>
            <p:cNvPr id="35" name="Textfeld 34">
              <a:extLst>
                <a:ext uri="{FF2B5EF4-FFF2-40B4-BE49-F238E27FC236}">
                  <a16:creationId xmlns:a16="http://schemas.microsoft.com/office/drawing/2014/main" id="{3C62F965-99EB-A48E-D4AA-46D164C42F86}"/>
                </a:ext>
              </a:extLst>
            </p:cNvPr>
            <p:cNvSpPr txBox="1"/>
            <p:nvPr/>
          </p:nvSpPr>
          <p:spPr>
            <a:xfrm>
              <a:off x="9605929"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3</a:t>
              </a:r>
            </a:p>
          </p:txBody>
        </p:sp>
      </p:grpSp>
      <p:grpSp>
        <p:nvGrpSpPr>
          <p:cNvPr id="39" name="Gruppieren 38">
            <a:extLst>
              <a:ext uri="{FF2B5EF4-FFF2-40B4-BE49-F238E27FC236}">
                <a16:creationId xmlns:a16="http://schemas.microsoft.com/office/drawing/2014/main" id="{261D7CA9-9A53-61A5-C3DC-142FBE722726}"/>
              </a:ext>
            </a:extLst>
          </p:cNvPr>
          <p:cNvGrpSpPr/>
          <p:nvPr/>
        </p:nvGrpSpPr>
        <p:grpSpPr>
          <a:xfrm>
            <a:off x="9252692" y="5938776"/>
            <a:ext cx="397626" cy="397626"/>
            <a:chOff x="10393175" y="5938778"/>
            <a:chExt cx="397626" cy="397626"/>
          </a:xfrm>
        </p:grpSpPr>
        <p:pic>
          <p:nvPicPr>
            <p:cNvPr id="40" name="Grafik 39">
              <a:extLst>
                <a:ext uri="{FF2B5EF4-FFF2-40B4-BE49-F238E27FC236}">
                  <a16:creationId xmlns:a16="http://schemas.microsoft.com/office/drawing/2014/main" id="{EDCB9021-B0B4-1E82-DF2D-916672A149F8}"/>
                </a:ext>
              </a:extLst>
            </p:cNvPr>
            <p:cNvPicPr>
              <a:picLocks noChangeAspect="1"/>
            </p:cNvPicPr>
            <p:nvPr/>
          </p:nvPicPr>
          <p:blipFill>
            <a:blip r:embed="rId2"/>
            <a:srcRect/>
            <a:stretch/>
          </p:blipFill>
          <p:spPr>
            <a:xfrm rot="5400000">
              <a:off x="10393175" y="5938778"/>
              <a:ext cx="397626" cy="397626"/>
            </a:xfrm>
            <a:prstGeom prst="rect">
              <a:avLst/>
            </a:prstGeom>
          </p:spPr>
        </p:pic>
        <p:sp>
          <p:nvSpPr>
            <p:cNvPr id="41" name="Textfeld 40">
              <a:extLst>
                <a:ext uri="{FF2B5EF4-FFF2-40B4-BE49-F238E27FC236}">
                  <a16:creationId xmlns:a16="http://schemas.microsoft.com/office/drawing/2014/main" id="{0658859C-84FB-E986-9CA9-A5CE27A77364}"/>
                </a:ext>
              </a:extLst>
            </p:cNvPr>
            <p:cNvSpPr txBox="1"/>
            <p:nvPr/>
          </p:nvSpPr>
          <p:spPr>
            <a:xfrm>
              <a:off x="10434824"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4</a:t>
              </a:r>
            </a:p>
          </p:txBody>
        </p:sp>
      </p:grpSp>
      <p:grpSp>
        <p:nvGrpSpPr>
          <p:cNvPr id="42" name="Gruppieren 41">
            <a:extLst>
              <a:ext uri="{FF2B5EF4-FFF2-40B4-BE49-F238E27FC236}">
                <a16:creationId xmlns:a16="http://schemas.microsoft.com/office/drawing/2014/main" id="{A3D72184-1050-6BF1-6889-568E1F907C8E}"/>
              </a:ext>
            </a:extLst>
          </p:cNvPr>
          <p:cNvGrpSpPr/>
          <p:nvPr/>
        </p:nvGrpSpPr>
        <p:grpSpPr>
          <a:xfrm>
            <a:off x="10886468" y="5799747"/>
            <a:ext cx="670993" cy="670993"/>
            <a:chOff x="7086314" y="5802094"/>
            <a:chExt cx="670993" cy="670993"/>
          </a:xfrm>
        </p:grpSpPr>
        <p:pic>
          <p:nvPicPr>
            <p:cNvPr id="43" name="Grafik 42">
              <a:extLst>
                <a:ext uri="{FF2B5EF4-FFF2-40B4-BE49-F238E27FC236}">
                  <a16:creationId xmlns:a16="http://schemas.microsoft.com/office/drawing/2014/main" id="{5189F10B-E531-178B-C3B3-524F9CB8C844}"/>
                </a:ext>
              </a:extLst>
            </p:cNvPr>
            <p:cNvPicPr>
              <a:picLocks noChangeAspect="1"/>
            </p:cNvPicPr>
            <p:nvPr/>
          </p:nvPicPr>
          <p:blipFill>
            <a:blip r:embed="rId3"/>
            <a:srcRect/>
            <a:stretch/>
          </p:blipFill>
          <p:spPr>
            <a:xfrm rot="5400000">
              <a:off x="7086314" y="5802094"/>
              <a:ext cx="670993" cy="670993"/>
            </a:xfrm>
            <a:prstGeom prst="rect">
              <a:avLst/>
            </a:prstGeom>
          </p:spPr>
        </p:pic>
        <p:sp>
          <p:nvSpPr>
            <p:cNvPr id="44" name="Textfeld 43">
              <a:extLst>
                <a:ext uri="{FF2B5EF4-FFF2-40B4-BE49-F238E27FC236}">
                  <a16:creationId xmlns:a16="http://schemas.microsoft.com/office/drawing/2014/main" id="{9D45D5D6-FAAD-07F1-C844-C24D8E2BB4A8}"/>
                </a:ext>
              </a:extLst>
            </p:cNvPr>
            <p:cNvSpPr txBox="1"/>
            <p:nvPr/>
          </p:nvSpPr>
          <p:spPr>
            <a:xfrm>
              <a:off x="7213082" y="5845202"/>
              <a:ext cx="326964" cy="584775"/>
            </a:xfrm>
            <a:prstGeom prst="rect">
              <a:avLst/>
            </a:prstGeom>
            <a:noFill/>
          </p:spPr>
          <p:txBody>
            <a:bodyPr wrap="square" rtlCol="0">
              <a:spAutoFit/>
            </a:bodyPr>
            <a:lstStyle/>
            <a:p>
              <a:r>
                <a:rPr lang="de-DE" sz="3200" b="1" dirty="0">
                  <a:solidFill>
                    <a:srgbClr val="B0CCFA"/>
                  </a:solidFill>
                  <a:latin typeface="Rubik Light" pitchFamily="2" charset="-79"/>
                  <a:cs typeface="Rubik Light" pitchFamily="2" charset="-79"/>
                </a:rPr>
                <a:t>6</a:t>
              </a:r>
            </a:p>
          </p:txBody>
        </p:sp>
      </p:grpSp>
      <p:grpSp>
        <p:nvGrpSpPr>
          <p:cNvPr id="45" name="Gruppieren 44">
            <a:extLst>
              <a:ext uri="{FF2B5EF4-FFF2-40B4-BE49-F238E27FC236}">
                <a16:creationId xmlns:a16="http://schemas.microsoft.com/office/drawing/2014/main" id="{743C1305-BE0F-48EB-D7E2-399A93B3A49A}"/>
              </a:ext>
            </a:extLst>
          </p:cNvPr>
          <p:cNvGrpSpPr/>
          <p:nvPr/>
        </p:nvGrpSpPr>
        <p:grpSpPr>
          <a:xfrm>
            <a:off x="9998847" y="5936431"/>
            <a:ext cx="397626" cy="397626"/>
            <a:chOff x="11231596" y="5938778"/>
            <a:chExt cx="397626" cy="397626"/>
          </a:xfrm>
        </p:grpSpPr>
        <p:pic>
          <p:nvPicPr>
            <p:cNvPr id="46" name="Grafik 45">
              <a:extLst>
                <a:ext uri="{FF2B5EF4-FFF2-40B4-BE49-F238E27FC236}">
                  <a16:creationId xmlns:a16="http://schemas.microsoft.com/office/drawing/2014/main" id="{76470F6F-7B84-E358-5F53-FAD010C804CE}"/>
                </a:ext>
              </a:extLst>
            </p:cNvPr>
            <p:cNvPicPr>
              <a:picLocks noChangeAspect="1"/>
            </p:cNvPicPr>
            <p:nvPr/>
          </p:nvPicPr>
          <p:blipFill>
            <a:blip r:embed="rId2"/>
            <a:srcRect/>
            <a:stretch/>
          </p:blipFill>
          <p:spPr>
            <a:xfrm rot="5400000">
              <a:off x="11231596" y="5938778"/>
              <a:ext cx="397626" cy="397626"/>
            </a:xfrm>
            <a:prstGeom prst="rect">
              <a:avLst/>
            </a:prstGeom>
          </p:spPr>
        </p:pic>
        <p:sp>
          <p:nvSpPr>
            <p:cNvPr id="47" name="Textfeld 46">
              <a:extLst>
                <a:ext uri="{FF2B5EF4-FFF2-40B4-BE49-F238E27FC236}">
                  <a16:creationId xmlns:a16="http://schemas.microsoft.com/office/drawing/2014/main" id="{239AC07A-27D4-228F-0DD0-FE1DEE95531E}"/>
                </a:ext>
              </a:extLst>
            </p:cNvPr>
            <p:cNvSpPr txBox="1"/>
            <p:nvPr/>
          </p:nvSpPr>
          <p:spPr>
            <a:xfrm>
              <a:off x="11278007"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5</a:t>
              </a:r>
            </a:p>
          </p:txBody>
        </p:sp>
      </p:grpSp>
      <p:grpSp>
        <p:nvGrpSpPr>
          <p:cNvPr id="50" name="Gruppieren 49">
            <a:extLst>
              <a:ext uri="{FF2B5EF4-FFF2-40B4-BE49-F238E27FC236}">
                <a16:creationId xmlns:a16="http://schemas.microsoft.com/office/drawing/2014/main" id="{15A14573-95A5-A4A2-D7C4-D1090C14951F}"/>
              </a:ext>
            </a:extLst>
          </p:cNvPr>
          <p:cNvGrpSpPr/>
          <p:nvPr/>
        </p:nvGrpSpPr>
        <p:grpSpPr>
          <a:xfrm>
            <a:off x="353417" y="1211632"/>
            <a:ext cx="6316322" cy="1231106"/>
            <a:chOff x="353417" y="1614755"/>
            <a:chExt cx="6316322" cy="1231106"/>
          </a:xfrm>
        </p:grpSpPr>
        <p:pic>
          <p:nvPicPr>
            <p:cNvPr id="51" name="Grafik 50">
              <a:extLst>
                <a:ext uri="{FF2B5EF4-FFF2-40B4-BE49-F238E27FC236}">
                  <a16:creationId xmlns:a16="http://schemas.microsoft.com/office/drawing/2014/main" id="{5BC739CE-9515-86DD-5C64-32A014E86101}"/>
                </a:ext>
              </a:extLst>
            </p:cNvPr>
            <p:cNvPicPr>
              <a:picLocks noChangeAspect="1"/>
            </p:cNvPicPr>
            <p:nvPr/>
          </p:nvPicPr>
          <p:blipFill>
            <a:blip r:embed="rId2"/>
            <a:srcRect/>
            <a:stretch/>
          </p:blipFill>
          <p:spPr>
            <a:xfrm rot="5400000">
              <a:off x="353417" y="1634928"/>
              <a:ext cx="1053351" cy="1053351"/>
            </a:xfrm>
            <a:prstGeom prst="rect">
              <a:avLst/>
            </a:prstGeom>
          </p:spPr>
        </p:pic>
        <p:pic>
          <p:nvPicPr>
            <p:cNvPr id="52" name="Grafik 51" descr="Vertrag mit einfarbiger Füllung">
              <a:extLst>
                <a:ext uri="{FF2B5EF4-FFF2-40B4-BE49-F238E27FC236}">
                  <a16:creationId xmlns:a16="http://schemas.microsoft.com/office/drawing/2014/main" id="{4949423D-52F3-CA35-8A35-8A01F58080F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54102" y="1835613"/>
              <a:ext cx="651980" cy="651980"/>
            </a:xfrm>
            <a:prstGeom prst="rect">
              <a:avLst/>
            </a:prstGeom>
          </p:spPr>
        </p:pic>
        <p:sp>
          <p:nvSpPr>
            <p:cNvPr id="53" name="Textfeld 52">
              <a:extLst>
                <a:ext uri="{FF2B5EF4-FFF2-40B4-BE49-F238E27FC236}">
                  <a16:creationId xmlns:a16="http://schemas.microsoft.com/office/drawing/2014/main" id="{6B2DBBB7-C4C6-8B04-E8F1-4FDE7C9EB8B3}"/>
                </a:ext>
              </a:extLst>
            </p:cNvPr>
            <p:cNvSpPr txBox="1"/>
            <p:nvPr/>
          </p:nvSpPr>
          <p:spPr>
            <a:xfrm>
              <a:off x="1607452" y="1614755"/>
              <a:ext cx="5062287" cy="1231106"/>
            </a:xfrm>
            <a:prstGeom prst="rect">
              <a:avLst/>
            </a:prstGeom>
            <a:noFill/>
          </p:spPr>
          <p:txBody>
            <a:bodyPr wrap="square" rtlCol="0">
              <a:spAutoFit/>
            </a:bodyPr>
            <a:lstStyle/>
            <a:p>
              <a:r>
                <a:rPr lang="de-DE" b="1" dirty="0">
                  <a:latin typeface="Rubik Light" pitchFamily="2" charset="-79"/>
                  <a:cs typeface="Rubik Light" pitchFamily="2" charset="-79"/>
                </a:rPr>
                <a:t>Abschlussbericht und Fotos</a:t>
              </a:r>
            </a:p>
            <a:p>
              <a:pPr marL="285750" indent="-285750">
                <a:buBlip>
                  <a:blip r:embed="rId6"/>
                </a:buBlip>
              </a:pPr>
              <a:r>
                <a:rPr lang="de-DE" sz="1400" dirty="0">
                  <a:latin typeface="Rubik Light" pitchFamily="2" charset="-79"/>
                  <a:cs typeface="Rubik Light" pitchFamily="2" charset="-79"/>
                </a:rPr>
                <a:t>Projektinformationen anhand eines </a:t>
              </a:r>
              <a:r>
                <a:rPr lang="de-DE" sz="1400" dirty="0" err="1">
                  <a:latin typeface="Rubik Light" pitchFamily="2" charset="-79"/>
                  <a:cs typeface="Rubik Light" pitchFamily="2" charset="-79"/>
                </a:rPr>
                <a:t>Formulares</a:t>
              </a:r>
              <a:endParaRPr lang="de-DE" sz="1400" dirty="0">
                <a:latin typeface="Rubik Light" pitchFamily="2" charset="-79"/>
                <a:cs typeface="Rubik Light" pitchFamily="2" charset="-79"/>
              </a:endParaRPr>
            </a:p>
            <a:p>
              <a:pPr marL="285750" indent="-285750">
                <a:buBlip>
                  <a:blip r:embed="rId6"/>
                </a:buBlip>
              </a:pPr>
              <a:r>
                <a:rPr lang="de-DE" sz="1400" dirty="0">
                  <a:latin typeface="Rubik Light" pitchFamily="2" charset="-79"/>
                  <a:cs typeface="Rubik Light" pitchFamily="2" charset="-79"/>
                </a:rPr>
                <a:t>Projektbeschreibung in 2-3 Sätzen</a:t>
              </a:r>
            </a:p>
            <a:p>
              <a:pPr marL="285750" indent="-285750">
                <a:buBlip>
                  <a:blip r:embed="rId6"/>
                </a:buBlip>
              </a:pPr>
              <a:r>
                <a:rPr lang="de-DE" sz="1400" dirty="0">
                  <a:latin typeface="Rubik Light" pitchFamily="2" charset="-79"/>
                  <a:cs typeface="Rubik Light" pitchFamily="2" charset="-79"/>
                </a:rPr>
                <a:t>Projektbericht mit vorgegebenen Fragen</a:t>
              </a:r>
            </a:p>
            <a:p>
              <a:pPr marL="285750" indent="-285750">
                <a:buBlip>
                  <a:blip r:embed="rId6"/>
                </a:buBlip>
              </a:pPr>
              <a:r>
                <a:rPr lang="de-DE" sz="1400" dirty="0">
                  <a:latin typeface="Rubik Light" pitchFamily="2" charset="-79"/>
                  <a:cs typeface="Rubik Light" pitchFamily="2" charset="-79"/>
                </a:rPr>
                <a:t>2-3 aussagekräftige Fotos für Website und </a:t>
              </a:r>
              <a:r>
                <a:rPr lang="de-DE" sz="1400" dirty="0" err="1">
                  <a:latin typeface="Rubik Light" pitchFamily="2" charset="-79"/>
                  <a:cs typeface="Rubik Light" pitchFamily="2" charset="-79"/>
                </a:rPr>
                <a:t>Social</a:t>
              </a:r>
              <a:r>
                <a:rPr lang="de-DE" sz="1400" dirty="0">
                  <a:latin typeface="Rubik Light" pitchFamily="2" charset="-79"/>
                  <a:cs typeface="Rubik Light" pitchFamily="2" charset="-79"/>
                </a:rPr>
                <a:t> Media</a:t>
              </a:r>
            </a:p>
          </p:txBody>
        </p:sp>
      </p:grpSp>
      <p:grpSp>
        <p:nvGrpSpPr>
          <p:cNvPr id="54" name="Gruppieren 53">
            <a:extLst>
              <a:ext uri="{FF2B5EF4-FFF2-40B4-BE49-F238E27FC236}">
                <a16:creationId xmlns:a16="http://schemas.microsoft.com/office/drawing/2014/main" id="{6C2BB824-CD61-B868-6926-CB88BD02E7FE}"/>
              </a:ext>
            </a:extLst>
          </p:cNvPr>
          <p:cNvGrpSpPr/>
          <p:nvPr/>
        </p:nvGrpSpPr>
        <p:grpSpPr>
          <a:xfrm>
            <a:off x="353417" y="2590059"/>
            <a:ext cx="6316322" cy="1073524"/>
            <a:chOff x="353417" y="1614755"/>
            <a:chExt cx="6316322" cy="1073524"/>
          </a:xfrm>
        </p:grpSpPr>
        <p:pic>
          <p:nvPicPr>
            <p:cNvPr id="55" name="Grafik 54">
              <a:extLst>
                <a:ext uri="{FF2B5EF4-FFF2-40B4-BE49-F238E27FC236}">
                  <a16:creationId xmlns:a16="http://schemas.microsoft.com/office/drawing/2014/main" id="{D414B218-6E25-B92D-CE1C-82B4BE214BE8}"/>
                </a:ext>
              </a:extLst>
            </p:cNvPr>
            <p:cNvPicPr>
              <a:picLocks noChangeAspect="1"/>
            </p:cNvPicPr>
            <p:nvPr/>
          </p:nvPicPr>
          <p:blipFill>
            <a:blip r:embed="rId2"/>
            <a:srcRect/>
            <a:stretch/>
          </p:blipFill>
          <p:spPr>
            <a:xfrm rot="5400000">
              <a:off x="353417" y="1634928"/>
              <a:ext cx="1053351" cy="1053351"/>
            </a:xfrm>
            <a:prstGeom prst="rect">
              <a:avLst/>
            </a:prstGeom>
          </p:spPr>
        </p:pic>
        <p:pic>
          <p:nvPicPr>
            <p:cNvPr id="56" name="Grafik 55">
              <a:extLst>
                <a:ext uri="{FF2B5EF4-FFF2-40B4-BE49-F238E27FC236}">
                  <a16:creationId xmlns:a16="http://schemas.microsoft.com/office/drawing/2014/main" id="{E819BBE9-8394-4CD7-9160-4CC70A8C892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54102" y="1835613"/>
              <a:ext cx="651980" cy="651980"/>
            </a:xfrm>
            <a:prstGeom prst="rect">
              <a:avLst/>
            </a:prstGeom>
          </p:spPr>
        </p:pic>
        <p:sp>
          <p:nvSpPr>
            <p:cNvPr id="57" name="Textfeld 56">
              <a:extLst>
                <a:ext uri="{FF2B5EF4-FFF2-40B4-BE49-F238E27FC236}">
                  <a16:creationId xmlns:a16="http://schemas.microsoft.com/office/drawing/2014/main" id="{03524A1D-AF0B-8671-7E35-EB4D74BB11E8}"/>
                </a:ext>
              </a:extLst>
            </p:cNvPr>
            <p:cNvSpPr txBox="1"/>
            <p:nvPr/>
          </p:nvSpPr>
          <p:spPr>
            <a:xfrm>
              <a:off x="1607452" y="1614755"/>
              <a:ext cx="5062287" cy="1015663"/>
            </a:xfrm>
            <a:prstGeom prst="rect">
              <a:avLst/>
            </a:prstGeom>
            <a:noFill/>
          </p:spPr>
          <p:txBody>
            <a:bodyPr wrap="square" rtlCol="0">
              <a:spAutoFit/>
            </a:bodyPr>
            <a:lstStyle/>
            <a:p>
              <a:r>
                <a:rPr lang="de-DE" b="1" dirty="0">
                  <a:latin typeface="Rubik Light" pitchFamily="2" charset="-79"/>
                  <a:cs typeface="Rubik Light" pitchFamily="2" charset="-79"/>
                </a:rPr>
                <a:t>Abrechnung der Projektkosten</a:t>
              </a:r>
            </a:p>
            <a:p>
              <a:pPr marL="285750" indent="-285750">
                <a:buBlip>
                  <a:blip r:embed="rId6"/>
                </a:buBlip>
              </a:pPr>
              <a:r>
                <a:rPr lang="de-DE" sz="1400" dirty="0">
                  <a:latin typeface="Rubik Light" pitchFamily="2" charset="-79"/>
                  <a:cs typeface="Rubik Light" pitchFamily="2" charset="-79"/>
                </a:rPr>
                <a:t>Auflistung der ausgegebenen Positionen</a:t>
              </a:r>
            </a:p>
            <a:p>
              <a:pPr marL="285750" indent="-285750">
                <a:buBlip>
                  <a:blip r:embed="rId6"/>
                </a:buBlip>
              </a:pPr>
              <a:r>
                <a:rPr lang="de-DE" sz="1400" dirty="0">
                  <a:latin typeface="Rubik Light" pitchFamily="2" charset="-79"/>
                  <a:cs typeface="Rubik Light" pitchFamily="2" charset="-79"/>
                </a:rPr>
                <a:t>Ausfüllen des Erstattungsantrags für Auslagen</a:t>
              </a:r>
            </a:p>
            <a:p>
              <a:pPr marL="285750" indent="-285750">
                <a:buBlip>
                  <a:blip r:embed="rId6"/>
                </a:buBlip>
              </a:pPr>
              <a:r>
                <a:rPr lang="de-DE" sz="1400" dirty="0">
                  <a:latin typeface="Rubik Light" pitchFamily="2" charset="-79"/>
                  <a:cs typeface="Rubik Light" pitchFamily="2" charset="-79"/>
                </a:rPr>
                <a:t>Nachweise durch Belege und Rechnungen</a:t>
              </a:r>
            </a:p>
          </p:txBody>
        </p:sp>
      </p:grpSp>
      <p:pic>
        <p:nvPicPr>
          <p:cNvPr id="58" name="Grafik 57" descr="Pfeil mit einer Linie: Leichte Kurve mit einfarbiger Füllung">
            <a:extLst>
              <a:ext uri="{FF2B5EF4-FFF2-40B4-BE49-F238E27FC236}">
                <a16:creationId xmlns:a16="http://schemas.microsoft.com/office/drawing/2014/main" id="{A715E6E1-EDA5-BED4-5281-AFF773787F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3052" y="4898862"/>
            <a:ext cx="914400" cy="914400"/>
          </a:xfrm>
          <a:prstGeom prst="rect">
            <a:avLst/>
          </a:prstGeom>
        </p:spPr>
      </p:pic>
      <p:sp>
        <p:nvSpPr>
          <p:cNvPr id="59" name="Textfeld 58">
            <a:extLst>
              <a:ext uri="{FF2B5EF4-FFF2-40B4-BE49-F238E27FC236}">
                <a16:creationId xmlns:a16="http://schemas.microsoft.com/office/drawing/2014/main" id="{D0210FA3-358E-8F43-6D8A-822A839F39EB}"/>
              </a:ext>
            </a:extLst>
          </p:cNvPr>
          <p:cNvSpPr txBox="1"/>
          <p:nvPr/>
        </p:nvSpPr>
        <p:spPr>
          <a:xfrm>
            <a:off x="1663282" y="5171396"/>
            <a:ext cx="5062287" cy="369332"/>
          </a:xfrm>
          <a:prstGeom prst="rect">
            <a:avLst/>
          </a:prstGeom>
          <a:noFill/>
        </p:spPr>
        <p:txBody>
          <a:bodyPr wrap="square" rtlCol="0">
            <a:spAutoFit/>
          </a:bodyPr>
          <a:lstStyle/>
          <a:p>
            <a:r>
              <a:rPr lang="de-DE" dirty="0">
                <a:latin typeface="Rubik Light" pitchFamily="2" charset="-79"/>
                <a:cs typeface="Rubik Light" pitchFamily="2" charset="-79"/>
              </a:rPr>
              <a:t>als per Mail an </a:t>
            </a:r>
            <a:r>
              <a:rPr lang="de-DE" dirty="0">
                <a:latin typeface="Rubik Light" pitchFamily="2" charset="-79"/>
                <a:cs typeface="Rubik Light" pitchFamily="2" charset="-79"/>
                <a:hlinkClick r:id="rId11"/>
              </a:rPr>
              <a:t>info@oepj.de</a:t>
            </a:r>
            <a:r>
              <a:rPr lang="de-DE" dirty="0">
                <a:latin typeface="Rubik Light" pitchFamily="2" charset="-79"/>
                <a:cs typeface="Rubik Light" pitchFamily="2" charset="-79"/>
              </a:rPr>
              <a:t> </a:t>
            </a:r>
            <a:endParaRPr lang="de-DE" sz="1400" dirty="0">
              <a:latin typeface="Rubik Light" pitchFamily="2" charset="-79"/>
              <a:cs typeface="Rubik Light" pitchFamily="2" charset="-79"/>
            </a:endParaRPr>
          </a:p>
        </p:txBody>
      </p:sp>
      <p:grpSp>
        <p:nvGrpSpPr>
          <p:cNvPr id="60" name="Gruppieren 59">
            <a:extLst>
              <a:ext uri="{FF2B5EF4-FFF2-40B4-BE49-F238E27FC236}">
                <a16:creationId xmlns:a16="http://schemas.microsoft.com/office/drawing/2014/main" id="{05DE2748-364A-E3F3-3E60-A81E99A605D2}"/>
              </a:ext>
            </a:extLst>
          </p:cNvPr>
          <p:cNvGrpSpPr/>
          <p:nvPr/>
        </p:nvGrpSpPr>
        <p:grpSpPr>
          <a:xfrm>
            <a:off x="353417" y="3810903"/>
            <a:ext cx="6316322" cy="1073524"/>
            <a:chOff x="353417" y="1614755"/>
            <a:chExt cx="6316322" cy="1073524"/>
          </a:xfrm>
        </p:grpSpPr>
        <p:pic>
          <p:nvPicPr>
            <p:cNvPr id="61" name="Grafik 60">
              <a:extLst>
                <a:ext uri="{FF2B5EF4-FFF2-40B4-BE49-F238E27FC236}">
                  <a16:creationId xmlns:a16="http://schemas.microsoft.com/office/drawing/2014/main" id="{1A3FC9EE-469A-52C2-AA2E-15A9F91DA9D9}"/>
                </a:ext>
              </a:extLst>
            </p:cNvPr>
            <p:cNvPicPr>
              <a:picLocks noChangeAspect="1"/>
            </p:cNvPicPr>
            <p:nvPr/>
          </p:nvPicPr>
          <p:blipFill>
            <a:blip r:embed="rId2"/>
            <a:srcRect/>
            <a:stretch/>
          </p:blipFill>
          <p:spPr>
            <a:xfrm rot="5400000">
              <a:off x="353417" y="1634928"/>
              <a:ext cx="1053351" cy="1053351"/>
            </a:xfrm>
            <a:prstGeom prst="rect">
              <a:avLst/>
            </a:prstGeom>
          </p:spPr>
        </p:pic>
        <p:pic>
          <p:nvPicPr>
            <p:cNvPr id="62" name="Grafik 61" descr="Gedanken mit einfarbiger Füllung">
              <a:extLst>
                <a:ext uri="{FF2B5EF4-FFF2-40B4-BE49-F238E27FC236}">
                  <a16:creationId xmlns:a16="http://schemas.microsoft.com/office/drawing/2014/main" id="{85A8CFAB-BC45-E3FB-A69F-765FE16FF637}"/>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54102" y="1835613"/>
              <a:ext cx="651980" cy="651980"/>
            </a:xfrm>
            <a:prstGeom prst="rect">
              <a:avLst/>
            </a:prstGeom>
          </p:spPr>
        </p:pic>
        <p:sp>
          <p:nvSpPr>
            <p:cNvPr id="63" name="Textfeld 62">
              <a:extLst>
                <a:ext uri="{FF2B5EF4-FFF2-40B4-BE49-F238E27FC236}">
                  <a16:creationId xmlns:a16="http://schemas.microsoft.com/office/drawing/2014/main" id="{9478E07D-F05B-0F5C-1FB4-4EE044DBC63E}"/>
                </a:ext>
              </a:extLst>
            </p:cNvPr>
            <p:cNvSpPr txBox="1"/>
            <p:nvPr/>
          </p:nvSpPr>
          <p:spPr>
            <a:xfrm>
              <a:off x="1607452" y="1614755"/>
              <a:ext cx="5062287" cy="1015663"/>
            </a:xfrm>
            <a:prstGeom prst="rect">
              <a:avLst/>
            </a:prstGeom>
            <a:noFill/>
          </p:spPr>
          <p:txBody>
            <a:bodyPr wrap="square" rtlCol="0">
              <a:spAutoFit/>
            </a:bodyPr>
            <a:lstStyle/>
            <a:p>
              <a:r>
                <a:rPr lang="de-DE" b="1" dirty="0">
                  <a:latin typeface="Rubik Light" pitchFamily="2" charset="-79"/>
                  <a:cs typeface="Rubik Light" pitchFamily="2" charset="-79"/>
                </a:rPr>
                <a:t>Evaluierung des Projektes und des ÖPJ</a:t>
              </a:r>
            </a:p>
            <a:p>
              <a:pPr marL="285750" indent="-285750">
                <a:buBlip>
                  <a:blip r:embed="rId6"/>
                </a:buBlip>
              </a:pPr>
              <a:r>
                <a:rPr lang="de-DE" sz="1400" dirty="0">
                  <a:latin typeface="Rubik Light" pitchFamily="2" charset="-79"/>
                  <a:cs typeface="Rubik Light" pitchFamily="2" charset="-79"/>
                </a:rPr>
                <a:t>Reflektion der eigenen Arbeit und der Projektergebnisse</a:t>
              </a:r>
            </a:p>
            <a:p>
              <a:pPr marL="285750" indent="-285750">
                <a:buBlip>
                  <a:blip r:embed="rId6"/>
                </a:buBlip>
              </a:pPr>
              <a:r>
                <a:rPr lang="de-DE" sz="1400" dirty="0">
                  <a:latin typeface="Rubik Light" pitchFamily="2" charset="-79"/>
                  <a:cs typeface="Rubik Light" pitchFamily="2" charset="-79"/>
                </a:rPr>
                <a:t>Rückmeldung zur Struktur des Ökologischen Projektjahres</a:t>
              </a:r>
            </a:p>
          </p:txBody>
        </p:sp>
      </p:grpSp>
      <p:grpSp>
        <p:nvGrpSpPr>
          <p:cNvPr id="68" name="Gruppieren 67">
            <a:extLst>
              <a:ext uri="{FF2B5EF4-FFF2-40B4-BE49-F238E27FC236}">
                <a16:creationId xmlns:a16="http://schemas.microsoft.com/office/drawing/2014/main" id="{929B4B4F-D4A3-09B7-8E7E-4B4D69EB27B8}"/>
              </a:ext>
            </a:extLst>
          </p:cNvPr>
          <p:cNvGrpSpPr/>
          <p:nvPr/>
        </p:nvGrpSpPr>
        <p:grpSpPr>
          <a:xfrm>
            <a:off x="9293083" y="267266"/>
            <a:ext cx="2745042" cy="1809154"/>
            <a:chOff x="9293083" y="267266"/>
            <a:chExt cx="2745042" cy="1809154"/>
          </a:xfrm>
        </p:grpSpPr>
        <p:pic>
          <p:nvPicPr>
            <p:cNvPr id="69" name="Grafik 68" descr="Herunterladen mit einfarbiger Füllung">
              <a:extLst>
                <a:ext uri="{FF2B5EF4-FFF2-40B4-BE49-F238E27FC236}">
                  <a16:creationId xmlns:a16="http://schemas.microsoft.com/office/drawing/2014/main" id="{6DDA9BAB-77A8-5C04-544E-D0A6173D78E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222667" y="267266"/>
              <a:ext cx="914400" cy="914400"/>
            </a:xfrm>
            <a:prstGeom prst="rect">
              <a:avLst/>
            </a:prstGeom>
          </p:spPr>
        </p:pic>
        <p:sp>
          <p:nvSpPr>
            <p:cNvPr id="70" name="Textfeld 69">
              <a:extLst>
                <a:ext uri="{FF2B5EF4-FFF2-40B4-BE49-F238E27FC236}">
                  <a16:creationId xmlns:a16="http://schemas.microsoft.com/office/drawing/2014/main" id="{B4D3ABD8-C553-4256-1337-8C01481FE2F2}"/>
                </a:ext>
              </a:extLst>
            </p:cNvPr>
            <p:cNvSpPr txBox="1"/>
            <p:nvPr/>
          </p:nvSpPr>
          <p:spPr>
            <a:xfrm>
              <a:off x="9293083" y="1153090"/>
              <a:ext cx="2745042" cy="923330"/>
            </a:xfrm>
            <a:prstGeom prst="rect">
              <a:avLst/>
            </a:prstGeom>
            <a:noFill/>
          </p:spPr>
          <p:txBody>
            <a:bodyPr wrap="square">
              <a:spAutoFit/>
            </a:bodyPr>
            <a:lstStyle/>
            <a:p>
              <a:pPr algn="ctr"/>
              <a:r>
                <a:rPr lang="de-DE" dirty="0">
                  <a:solidFill>
                    <a:srgbClr val="2F4466"/>
                  </a:solidFill>
                  <a:latin typeface="Rubik Light" pitchFamily="2" charset="-79"/>
                  <a:cs typeface="Rubik Light" pitchFamily="2" charset="-79"/>
                  <a:hlinkClick r:id="rId16">
                    <a:extLst>
                      <a:ext uri="{A12FA001-AC4F-418D-AE19-62706E023703}">
                        <ahyp:hlinkClr xmlns:ahyp="http://schemas.microsoft.com/office/drawing/2018/hyperlinkcolor" val="tx"/>
                      </a:ext>
                    </a:extLst>
                  </a:hlinkClick>
                </a:rPr>
                <a:t>https://foej-aktiv.de/</a:t>
              </a:r>
              <a:br>
                <a:rPr lang="de-DE" dirty="0">
                  <a:solidFill>
                    <a:srgbClr val="2F4466"/>
                  </a:solidFill>
                  <a:latin typeface="Rubik Light" pitchFamily="2" charset="-79"/>
                  <a:cs typeface="Rubik Light" pitchFamily="2" charset="-79"/>
                  <a:hlinkClick r:id="rId16">
                    <a:extLst>
                      <a:ext uri="{A12FA001-AC4F-418D-AE19-62706E023703}">
                        <ahyp:hlinkClr xmlns:ahyp="http://schemas.microsoft.com/office/drawing/2018/hyperlinkcolor" val="tx"/>
                      </a:ext>
                    </a:extLst>
                  </a:hlinkClick>
                </a:rPr>
              </a:br>
              <a:r>
                <a:rPr lang="de-DE" dirty="0" err="1">
                  <a:solidFill>
                    <a:srgbClr val="2F4466"/>
                  </a:solidFill>
                  <a:latin typeface="Rubik Light" pitchFamily="2" charset="-79"/>
                  <a:cs typeface="Rubik Light" pitchFamily="2" charset="-79"/>
                  <a:hlinkClick r:id="rId16">
                    <a:extLst>
                      <a:ext uri="{A12FA001-AC4F-418D-AE19-62706E023703}">
                        <ahyp:hlinkClr xmlns:ahyp="http://schemas.microsoft.com/office/drawing/2018/hyperlinkcolor" val="tx"/>
                      </a:ext>
                    </a:extLst>
                  </a:hlinkClick>
                </a:rPr>
                <a:t>oekologisches-projektjahr</a:t>
              </a:r>
              <a:r>
                <a:rPr lang="de-DE" dirty="0">
                  <a:solidFill>
                    <a:srgbClr val="2F4466"/>
                  </a:solidFill>
                  <a:latin typeface="Rubik Light" pitchFamily="2" charset="-79"/>
                  <a:cs typeface="Rubik Light" pitchFamily="2" charset="-79"/>
                  <a:hlinkClick r:id="rId16">
                    <a:extLst>
                      <a:ext uri="{A12FA001-AC4F-418D-AE19-62706E023703}">
                        <ahyp:hlinkClr xmlns:ahyp="http://schemas.microsoft.com/office/drawing/2018/hyperlinkcolor" val="tx"/>
                      </a:ext>
                    </a:extLst>
                  </a:hlinkClick>
                </a:rPr>
                <a:t>/</a:t>
              </a:r>
              <a:r>
                <a:rPr lang="de-DE" dirty="0">
                  <a:solidFill>
                    <a:srgbClr val="2F4466"/>
                  </a:solidFill>
                  <a:latin typeface="Rubik Light" pitchFamily="2" charset="-79"/>
                  <a:cs typeface="Rubik Light" pitchFamily="2" charset="-79"/>
                </a:rPr>
                <a:t> </a:t>
              </a:r>
            </a:p>
          </p:txBody>
        </p:sp>
      </p:grpSp>
      <p:grpSp>
        <p:nvGrpSpPr>
          <p:cNvPr id="71" name="Gruppieren 70">
            <a:extLst>
              <a:ext uri="{FF2B5EF4-FFF2-40B4-BE49-F238E27FC236}">
                <a16:creationId xmlns:a16="http://schemas.microsoft.com/office/drawing/2014/main" id="{3234B193-C933-0769-F71B-5E0EB326D4C4}"/>
              </a:ext>
            </a:extLst>
          </p:cNvPr>
          <p:cNvGrpSpPr/>
          <p:nvPr/>
        </p:nvGrpSpPr>
        <p:grpSpPr>
          <a:xfrm>
            <a:off x="9293083" y="2150215"/>
            <a:ext cx="2745042" cy="1532155"/>
            <a:chOff x="9302414" y="1996327"/>
            <a:chExt cx="2745042" cy="1532155"/>
          </a:xfrm>
        </p:grpSpPr>
        <p:pic>
          <p:nvPicPr>
            <p:cNvPr id="72" name="Grafik 71" descr="Monatskalender mit einfarbiger Füllung">
              <a:extLst>
                <a:ext uri="{FF2B5EF4-FFF2-40B4-BE49-F238E27FC236}">
                  <a16:creationId xmlns:a16="http://schemas.microsoft.com/office/drawing/2014/main" id="{A01E84CA-0508-679F-7AAD-3E4C67675C9A}"/>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231998" y="1996327"/>
              <a:ext cx="914400" cy="914400"/>
            </a:xfrm>
            <a:prstGeom prst="rect">
              <a:avLst/>
            </a:prstGeom>
          </p:spPr>
        </p:pic>
        <p:sp>
          <p:nvSpPr>
            <p:cNvPr id="73" name="Textfeld 72">
              <a:extLst>
                <a:ext uri="{FF2B5EF4-FFF2-40B4-BE49-F238E27FC236}">
                  <a16:creationId xmlns:a16="http://schemas.microsoft.com/office/drawing/2014/main" id="{1203B9F4-2410-F7D6-7D3C-5AE09897A7CF}"/>
                </a:ext>
              </a:extLst>
            </p:cNvPr>
            <p:cNvSpPr txBox="1"/>
            <p:nvPr/>
          </p:nvSpPr>
          <p:spPr>
            <a:xfrm>
              <a:off x="9302414" y="2882151"/>
              <a:ext cx="2745042" cy="646331"/>
            </a:xfrm>
            <a:prstGeom prst="rect">
              <a:avLst/>
            </a:prstGeom>
            <a:noFill/>
          </p:spPr>
          <p:txBody>
            <a:bodyPr wrap="square">
              <a:spAutoFit/>
            </a:bodyPr>
            <a:lstStyle/>
            <a:p>
              <a:pPr algn="ctr"/>
              <a:r>
                <a:rPr lang="de-DE" dirty="0">
                  <a:solidFill>
                    <a:srgbClr val="2F4466"/>
                  </a:solidFill>
                  <a:latin typeface="Rubik Light" pitchFamily="2" charset="-79"/>
                  <a:cs typeface="Rubik Light" pitchFamily="2" charset="-79"/>
                </a:rPr>
                <a:t>3 Wochen </a:t>
              </a:r>
              <a:br>
                <a:rPr lang="de-DE" dirty="0">
                  <a:solidFill>
                    <a:srgbClr val="2F4466"/>
                  </a:solidFill>
                  <a:latin typeface="Rubik Light" pitchFamily="2" charset="-79"/>
                  <a:cs typeface="Rubik Light" pitchFamily="2" charset="-79"/>
                </a:rPr>
              </a:br>
              <a:r>
                <a:rPr lang="de-DE" b="1" dirty="0">
                  <a:solidFill>
                    <a:srgbClr val="2F4466"/>
                  </a:solidFill>
                  <a:latin typeface="Rubik Light" pitchFamily="2" charset="-79"/>
                  <a:cs typeface="Rubik Light" pitchFamily="2" charset="-79"/>
                </a:rPr>
                <a:t>nach </a:t>
              </a:r>
              <a:r>
                <a:rPr lang="de-DE" dirty="0">
                  <a:solidFill>
                    <a:srgbClr val="2F4466"/>
                  </a:solidFill>
                  <a:latin typeface="Rubik Light" pitchFamily="2" charset="-79"/>
                  <a:cs typeface="Rubik Light" pitchFamily="2" charset="-79"/>
                </a:rPr>
                <a:t>Abschluss</a:t>
              </a:r>
            </a:p>
          </p:txBody>
        </p:sp>
      </p:grpSp>
    </p:spTree>
    <p:extLst>
      <p:ext uri="{BB962C8B-B14F-4D97-AF65-F5344CB8AC3E}">
        <p14:creationId xmlns:p14="http://schemas.microsoft.com/office/powerpoint/2010/main" val="582797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1BE299-D172-B5E6-4064-7236981DF581}"/>
              </a:ext>
            </a:extLst>
          </p:cNvPr>
          <p:cNvSpPr>
            <a:spLocks noGrp="1"/>
          </p:cNvSpPr>
          <p:nvPr>
            <p:ph type="title"/>
          </p:nvPr>
        </p:nvSpPr>
        <p:spPr/>
        <p:txBody>
          <a:bodyPr/>
          <a:lstStyle/>
          <a:p>
            <a:r>
              <a:rPr lang="de-DE" dirty="0"/>
              <a:t>Beratungs- und Unterstützungsangebot</a:t>
            </a:r>
          </a:p>
        </p:txBody>
      </p:sp>
      <p:sp>
        <p:nvSpPr>
          <p:cNvPr id="3" name="Textplatzhalter 2">
            <a:extLst>
              <a:ext uri="{FF2B5EF4-FFF2-40B4-BE49-F238E27FC236}">
                <a16:creationId xmlns:a16="http://schemas.microsoft.com/office/drawing/2014/main" id="{9FE4BE48-FBD7-76C0-ED46-9E62394F8A96}"/>
              </a:ext>
            </a:extLst>
          </p:cNvPr>
          <p:cNvSpPr>
            <a:spLocks noGrp="1"/>
          </p:cNvSpPr>
          <p:nvPr>
            <p:ph type="body" idx="1"/>
          </p:nvPr>
        </p:nvSpPr>
        <p:spPr/>
        <p:txBody>
          <a:bodyPr/>
          <a:lstStyle/>
          <a:p>
            <a:r>
              <a:rPr lang="de-DE" dirty="0"/>
              <a:t>Angebote richten sich an Freiwillige, Träger, Einsatzstellen und Interessierte</a:t>
            </a:r>
          </a:p>
        </p:txBody>
      </p:sp>
    </p:spTree>
    <p:extLst>
      <p:ext uri="{BB962C8B-B14F-4D97-AF65-F5344CB8AC3E}">
        <p14:creationId xmlns:p14="http://schemas.microsoft.com/office/powerpoint/2010/main" val="226976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9DFB7A-A5BE-997B-06A6-152270663503}"/>
              </a:ext>
            </a:extLst>
          </p:cNvPr>
          <p:cNvSpPr>
            <a:spLocks noGrp="1"/>
          </p:cNvSpPr>
          <p:nvPr>
            <p:ph type="title"/>
          </p:nvPr>
        </p:nvSpPr>
        <p:spPr/>
        <p:txBody>
          <a:bodyPr>
            <a:normAutofit/>
          </a:bodyPr>
          <a:lstStyle/>
          <a:p>
            <a:r>
              <a:rPr lang="de-DE" dirty="0"/>
              <a:t>Beratungsangebote</a:t>
            </a:r>
          </a:p>
        </p:txBody>
      </p:sp>
      <p:grpSp>
        <p:nvGrpSpPr>
          <p:cNvPr id="28" name="Gruppieren 27">
            <a:extLst>
              <a:ext uri="{FF2B5EF4-FFF2-40B4-BE49-F238E27FC236}">
                <a16:creationId xmlns:a16="http://schemas.microsoft.com/office/drawing/2014/main" id="{E1BE94AC-9232-AA53-4B7E-D949DA98A769}"/>
              </a:ext>
            </a:extLst>
          </p:cNvPr>
          <p:cNvGrpSpPr/>
          <p:nvPr/>
        </p:nvGrpSpPr>
        <p:grpSpPr>
          <a:xfrm>
            <a:off x="626794" y="1307529"/>
            <a:ext cx="4726255" cy="1503663"/>
            <a:chOff x="626794" y="1549133"/>
            <a:chExt cx="4726255" cy="1503663"/>
          </a:xfrm>
        </p:grpSpPr>
        <p:pic>
          <p:nvPicPr>
            <p:cNvPr id="3" name="Grafik 2">
              <a:extLst>
                <a:ext uri="{FF2B5EF4-FFF2-40B4-BE49-F238E27FC236}">
                  <a16:creationId xmlns:a16="http://schemas.microsoft.com/office/drawing/2014/main" id="{3ADC3EA7-617D-8DBC-A871-07EBC1DC73A8}"/>
                </a:ext>
              </a:extLst>
            </p:cNvPr>
            <p:cNvPicPr>
              <a:picLocks noChangeAspect="1"/>
            </p:cNvPicPr>
            <p:nvPr/>
          </p:nvPicPr>
          <p:blipFill>
            <a:blip r:embed="rId2"/>
            <a:srcRect/>
            <a:stretch/>
          </p:blipFill>
          <p:spPr>
            <a:xfrm rot="5400000">
              <a:off x="626794" y="1549133"/>
              <a:ext cx="1503663" cy="1503663"/>
            </a:xfrm>
            <a:prstGeom prst="rect">
              <a:avLst/>
            </a:prstGeom>
          </p:spPr>
        </p:pic>
        <p:pic>
          <p:nvPicPr>
            <p:cNvPr id="16" name="Grafik 15" descr="Weibliches Profil mit einfarbiger Füllung">
              <a:extLst>
                <a:ext uri="{FF2B5EF4-FFF2-40B4-BE49-F238E27FC236}">
                  <a16:creationId xmlns:a16="http://schemas.microsoft.com/office/drawing/2014/main" id="{047788BC-ED8D-D152-BDA5-A183EC20CDD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3273" y="1835612"/>
              <a:ext cx="930704" cy="930704"/>
            </a:xfrm>
            <a:prstGeom prst="rect">
              <a:avLst/>
            </a:prstGeom>
          </p:spPr>
        </p:pic>
        <p:sp>
          <p:nvSpPr>
            <p:cNvPr id="19" name="Textfeld 18">
              <a:extLst>
                <a:ext uri="{FF2B5EF4-FFF2-40B4-BE49-F238E27FC236}">
                  <a16:creationId xmlns:a16="http://schemas.microsoft.com/office/drawing/2014/main" id="{4CFE0F18-F950-95DE-040F-A1A6528D92B9}"/>
                </a:ext>
              </a:extLst>
            </p:cNvPr>
            <p:cNvSpPr txBox="1"/>
            <p:nvPr/>
          </p:nvSpPr>
          <p:spPr>
            <a:xfrm>
              <a:off x="2321218" y="1654633"/>
              <a:ext cx="3031831" cy="1077218"/>
            </a:xfrm>
            <a:prstGeom prst="rect">
              <a:avLst/>
            </a:prstGeom>
            <a:noFill/>
          </p:spPr>
          <p:txBody>
            <a:bodyPr wrap="square" rtlCol="0">
              <a:spAutoFit/>
            </a:bodyPr>
            <a:lstStyle/>
            <a:p>
              <a:r>
                <a:rPr lang="de-DE" b="1" dirty="0">
                  <a:latin typeface="Rubik Light" pitchFamily="2" charset="-79"/>
                  <a:cs typeface="Rubik Light" pitchFamily="2" charset="-79"/>
                </a:rPr>
                <a:t>Projektkoordinatorin Parissa</a:t>
              </a:r>
            </a:p>
            <a:p>
              <a:r>
                <a:rPr lang="de-DE" sz="1400" dirty="0">
                  <a:latin typeface="Rubik Light" pitchFamily="2" charset="-79"/>
                  <a:cs typeface="Rubik Light" pitchFamily="2" charset="-79"/>
                </a:rPr>
                <a:t>bei Fragen zu deinem Projekt oder der Struktur des </a:t>
              </a:r>
              <a:r>
                <a:rPr lang="de-DE" sz="1400" dirty="0" err="1">
                  <a:latin typeface="Rubik Light" pitchFamily="2" charset="-79"/>
                  <a:cs typeface="Rubik Light" pitchFamily="2" charset="-79"/>
                </a:rPr>
                <a:t>Förderprogammes</a:t>
              </a:r>
              <a:endParaRPr lang="de-DE" b="1" dirty="0">
                <a:latin typeface="Rubik Light" pitchFamily="2" charset="-79"/>
                <a:cs typeface="Rubik Light" pitchFamily="2" charset="-79"/>
              </a:endParaRPr>
            </a:p>
          </p:txBody>
        </p:sp>
      </p:grpSp>
      <p:grpSp>
        <p:nvGrpSpPr>
          <p:cNvPr id="29" name="Gruppieren 28">
            <a:extLst>
              <a:ext uri="{FF2B5EF4-FFF2-40B4-BE49-F238E27FC236}">
                <a16:creationId xmlns:a16="http://schemas.microsoft.com/office/drawing/2014/main" id="{D6F95074-867B-2658-D735-3112CF0F557A}"/>
              </a:ext>
            </a:extLst>
          </p:cNvPr>
          <p:cNvGrpSpPr/>
          <p:nvPr/>
        </p:nvGrpSpPr>
        <p:grpSpPr>
          <a:xfrm>
            <a:off x="626794" y="2943431"/>
            <a:ext cx="4726255" cy="1503663"/>
            <a:chOff x="626794" y="3158875"/>
            <a:chExt cx="4726255" cy="1503663"/>
          </a:xfrm>
        </p:grpSpPr>
        <p:pic>
          <p:nvPicPr>
            <p:cNvPr id="22" name="Grafik 21">
              <a:extLst>
                <a:ext uri="{FF2B5EF4-FFF2-40B4-BE49-F238E27FC236}">
                  <a16:creationId xmlns:a16="http://schemas.microsoft.com/office/drawing/2014/main" id="{A7D64529-6238-ADFD-A5E0-10461137A133}"/>
                </a:ext>
              </a:extLst>
            </p:cNvPr>
            <p:cNvPicPr>
              <a:picLocks noChangeAspect="1"/>
            </p:cNvPicPr>
            <p:nvPr/>
          </p:nvPicPr>
          <p:blipFill>
            <a:blip r:embed="rId2"/>
            <a:srcRect/>
            <a:stretch/>
          </p:blipFill>
          <p:spPr>
            <a:xfrm rot="5400000">
              <a:off x="626794" y="3158875"/>
              <a:ext cx="1503663" cy="1503663"/>
            </a:xfrm>
            <a:prstGeom prst="rect">
              <a:avLst/>
            </a:prstGeom>
          </p:spPr>
        </p:pic>
        <p:pic>
          <p:nvPicPr>
            <p:cNvPr id="23" name="Grafik 22" descr="Soziales Netzwerk mit einfarbiger Füllung">
              <a:extLst>
                <a:ext uri="{FF2B5EF4-FFF2-40B4-BE49-F238E27FC236}">
                  <a16:creationId xmlns:a16="http://schemas.microsoft.com/office/drawing/2014/main" id="{92721993-4CA3-684C-A205-4872C3F31A5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3273" y="3445354"/>
              <a:ext cx="930704" cy="930704"/>
            </a:xfrm>
            <a:prstGeom prst="rect">
              <a:avLst/>
            </a:prstGeom>
          </p:spPr>
        </p:pic>
        <p:sp>
          <p:nvSpPr>
            <p:cNvPr id="24" name="Textfeld 23">
              <a:extLst>
                <a:ext uri="{FF2B5EF4-FFF2-40B4-BE49-F238E27FC236}">
                  <a16:creationId xmlns:a16="http://schemas.microsoft.com/office/drawing/2014/main" id="{3C6BB247-E8F1-5392-F0EB-F927AE405A1F}"/>
                </a:ext>
              </a:extLst>
            </p:cNvPr>
            <p:cNvSpPr txBox="1"/>
            <p:nvPr/>
          </p:nvSpPr>
          <p:spPr>
            <a:xfrm>
              <a:off x="2321218" y="3264375"/>
              <a:ext cx="3031831" cy="1292662"/>
            </a:xfrm>
            <a:prstGeom prst="rect">
              <a:avLst/>
            </a:prstGeom>
            <a:noFill/>
          </p:spPr>
          <p:txBody>
            <a:bodyPr wrap="square" rtlCol="0">
              <a:spAutoFit/>
            </a:bodyPr>
            <a:lstStyle/>
            <a:p>
              <a:r>
                <a:rPr lang="de-DE" b="1" dirty="0">
                  <a:latin typeface="Rubik Light" pitchFamily="2" charset="-79"/>
                  <a:cs typeface="Rubik Light" pitchFamily="2" charset="-79"/>
                </a:rPr>
                <a:t>Regionale Ansprechpartner*innen</a:t>
              </a:r>
            </a:p>
            <a:p>
              <a:r>
                <a:rPr lang="de-DE" sz="1400" dirty="0">
                  <a:latin typeface="Rubik Light" pitchFamily="2" charset="-79"/>
                  <a:cs typeface="Rubik Light" pitchFamily="2" charset="-79"/>
                </a:rPr>
                <a:t>für Unterstützung bei der Konzeption oder Durchführung deiner Projektidee</a:t>
              </a:r>
              <a:endParaRPr lang="de-DE" b="1" dirty="0">
                <a:latin typeface="Rubik Light" pitchFamily="2" charset="-79"/>
                <a:cs typeface="Rubik Light" pitchFamily="2" charset="-79"/>
              </a:endParaRPr>
            </a:p>
          </p:txBody>
        </p:sp>
      </p:grpSp>
      <p:grpSp>
        <p:nvGrpSpPr>
          <p:cNvPr id="30" name="Gruppieren 29">
            <a:extLst>
              <a:ext uri="{FF2B5EF4-FFF2-40B4-BE49-F238E27FC236}">
                <a16:creationId xmlns:a16="http://schemas.microsoft.com/office/drawing/2014/main" id="{6D6F85DF-DC42-B278-7334-6AF4BA91D9C6}"/>
              </a:ext>
            </a:extLst>
          </p:cNvPr>
          <p:cNvGrpSpPr/>
          <p:nvPr/>
        </p:nvGrpSpPr>
        <p:grpSpPr>
          <a:xfrm>
            <a:off x="626794" y="4579333"/>
            <a:ext cx="4726255" cy="1503663"/>
            <a:chOff x="626794" y="4693139"/>
            <a:chExt cx="4726255" cy="1503663"/>
          </a:xfrm>
        </p:grpSpPr>
        <p:pic>
          <p:nvPicPr>
            <p:cNvPr id="25" name="Grafik 24">
              <a:extLst>
                <a:ext uri="{FF2B5EF4-FFF2-40B4-BE49-F238E27FC236}">
                  <a16:creationId xmlns:a16="http://schemas.microsoft.com/office/drawing/2014/main" id="{A2FA8379-3DBA-7628-C56A-FEE18CD4EA7A}"/>
                </a:ext>
              </a:extLst>
            </p:cNvPr>
            <p:cNvPicPr>
              <a:picLocks noChangeAspect="1"/>
            </p:cNvPicPr>
            <p:nvPr/>
          </p:nvPicPr>
          <p:blipFill>
            <a:blip r:embed="rId2"/>
            <a:srcRect/>
            <a:stretch/>
          </p:blipFill>
          <p:spPr>
            <a:xfrm rot="5400000">
              <a:off x="626794" y="4693139"/>
              <a:ext cx="1503663" cy="1503663"/>
            </a:xfrm>
            <a:prstGeom prst="rect">
              <a:avLst/>
            </a:prstGeom>
          </p:spPr>
        </p:pic>
        <p:pic>
          <p:nvPicPr>
            <p:cNvPr id="26" name="Grafik 25" descr="Sitzungssaal mit einfarbiger Füllung">
              <a:extLst>
                <a:ext uri="{FF2B5EF4-FFF2-40B4-BE49-F238E27FC236}">
                  <a16:creationId xmlns:a16="http://schemas.microsoft.com/office/drawing/2014/main" id="{65F90179-D309-4F89-AF77-FB691F2BD41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3273" y="4979618"/>
              <a:ext cx="930704" cy="930704"/>
            </a:xfrm>
            <a:prstGeom prst="rect">
              <a:avLst/>
            </a:prstGeom>
          </p:spPr>
        </p:pic>
        <p:sp>
          <p:nvSpPr>
            <p:cNvPr id="27" name="Textfeld 26">
              <a:extLst>
                <a:ext uri="{FF2B5EF4-FFF2-40B4-BE49-F238E27FC236}">
                  <a16:creationId xmlns:a16="http://schemas.microsoft.com/office/drawing/2014/main" id="{DEC3ADBC-4E1D-4C39-E38F-75F1A14422CD}"/>
                </a:ext>
              </a:extLst>
            </p:cNvPr>
            <p:cNvSpPr txBox="1"/>
            <p:nvPr/>
          </p:nvSpPr>
          <p:spPr>
            <a:xfrm>
              <a:off x="2321219" y="4798639"/>
              <a:ext cx="3031830" cy="1292662"/>
            </a:xfrm>
            <a:prstGeom prst="rect">
              <a:avLst/>
            </a:prstGeom>
            <a:noFill/>
          </p:spPr>
          <p:txBody>
            <a:bodyPr wrap="square" rtlCol="0">
              <a:spAutoFit/>
            </a:bodyPr>
            <a:lstStyle/>
            <a:p>
              <a:r>
                <a:rPr lang="de-DE" b="1" dirty="0">
                  <a:latin typeface="Rubik Light" pitchFamily="2" charset="-79"/>
                  <a:cs typeface="Rubik Light" pitchFamily="2" charset="-79"/>
                </a:rPr>
                <a:t>Pädagog*innen der Träger und Teamer*innen</a:t>
              </a:r>
              <a:br>
                <a:rPr lang="de-DE" b="1" dirty="0">
                  <a:latin typeface="Rubik Light" pitchFamily="2" charset="-79"/>
                  <a:cs typeface="Rubik Light" pitchFamily="2" charset="-79"/>
                </a:rPr>
              </a:br>
              <a:r>
                <a:rPr lang="de-DE" sz="1400" dirty="0">
                  <a:latin typeface="Rubik Light" pitchFamily="2" charset="-79"/>
                  <a:cs typeface="Rubik Light" pitchFamily="2" charset="-79"/>
                </a:rPr>
                <a:t>bei allgemeinen Fragen zum FÖJ oder Problemen an deiner Einsatzstelle</a:t>
              </a:r>
              <a:endParaRPr lang="de-DE" b="1" dirty="0">
                <a:latin typeface="Rubik Light" pitchFamily="2" charset="-79"/>
                <a:cs typeface="Rubik Light" pitchFamily="2" charset="-79"/>
              </a:endParaRPr>
            </a:p>
          </p:txBody>
        </p:sp>
      </p:grpSp>
    </p:spTree>
    <p:extLst>
      <p:ext uri="{BB962C8B-B14F-4D97-AF65-F5344CB8AC3E}">
        <p14:creationId xmlns:p14="http://schemas.microsoft.com/office/powerpoint/2010/main" val="1369891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9DFB7A-A5BE-997B-06A6-152270663503}"/>
              </a:ext>
            </a:extLst>
          </p:cNvPr>
          <p:cNvSpPr>
            <a:spLocks noGrp="1"/>
          </p:cNvSpPr>
          <p:nvPr>
            <p:ph type="title"/>
          </p:nvPr>
        </p:nvSpPr>
        <p:spPr/>
        <p:txBody>
          <a:bodyPr>
            <a:normAutofit/>
          </a:bodyPr>
          <a:lstStyle/>
          <a:p>
            <a:r>
              <a:rPr lang="de-DE" dirty="0"/>
              <a:t>Rahmenprogramm</a:t>
            </a:r>
          </a:p>
        </p:txBody>
      </p:sp>
      <p:grpSp>
        <p:nvGrpSpPr>
          <p:cNvPr id="4" name="Gruppieren 3">
            <a:extLst>
              <a:ext uri="{FF2B5EF4-FFF2-40B4-BE49-F238E27FC236}">
                <a16:creationId xmlns:a16="http://schemas.microsoft.com/office/drawing/2014/main" id="{B7CA3985-44AA-8F95-B185-E140B2EB3D6E}"/>
              </a:ext>
            </a:extLst>
          </p:cNvPr>
          <p:cNvGrpSpPr/>
          <p:nvPr/>
        </p:nvGrpSpPr>
        <p:grpSpPr>
          <a:xfrm>
            <a:off x="626794" y="1307529"/>
            <a:ext cx="6556430" cy="1503663"/>
            <a:chOff x="626794" y="1549133"/>
            <a:chExt cx="6556430" cy="1503663"/>
          </a:xfrm>
        </p:grpSpPr>
        <p:pic>
          <p:nvPicPr>
            <p:cNvPr id="5" name="Grafik 4">
              <a:extLst>
                <a:ext uri="{FF2B5EF4-FFF2-40B4-BE49-F238E27FC236}">
                  <a16:creationId xmlns:a16="http://schemas.microsoft.com/office/drawing/2014/main" id="{D78E372A-A73C-37E3-5BC0-7BAE36EDF6AD}"/>
                </a:ext>
              </a:extLst>
            </p:cNvPr>
            <p:cNvPicPr>
              <a:picLocks noChangeAspect="1"/>
            </p:cNvPicPr>
            <p:nvPr/>
          </p:nvPicPr>
          <p:blipFill>
            <a:blip r:embed="rId2"/>
            <a:srcRect/>
            <a:stretch/>
          </p:blipFill>
          <p:spPr>
            <a:xfrm rot="5400000">
              <a:off x="626794" y="1549133"/>
              <a:ext cx="1503663" cy="1503663"/>
            </a:xfrm>
            <a:prstGeom prst="rect">
              <a:avLst/>
            </a:prstGeom>
          </p:spPr>
        </p:pic>
        <p:pic>
          <p:nvPicPr>
            <p:cNvPr id="6" name="Grafik 5" descr="Chat mit einfarbiger Füllung">
              <a:extLst>
                <a:ext uri="{FF2B5EF4-FFF2-40B4-BE49-F238E27FC236}">
                  <a16:creationId xmlns:a16="http://schemas.microsoft.com/office/drawing/2014/main" id="{1C42ACFA-BEF6-51C4-3A40-24DD790BF84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3273" y="1835612"/>
              <a:ext cx="930704" cy="930704"/>
            </a:xfrm>
            <a:prstGeom prst="rect">
              <a:avLst/>
            </a:prstGeom>
          </p:spPr>
        </p:pic>
        <p:sp>
          <p:nvSpPr>
            <p:cNvPr id="7" name="Textfeld 6">
              <a:extLst>
                <a:ext uri="{FF2B5EF4-FFF2-40B4-BE49-F238E27FC236}">
                  <a16:creationId xmlns:a16="http://schemas.microsoft.com/office/drawing/2014/main" id="{3A6A5F63-9BF9-ABD3-651F-440A83A76DD9}"/>
                </a:ext>
              </a:extLst>
            </p:cNvPr>
            <p:cNvSpPr txBox="1"/>
            <p:nvPr/>
          </p:nvSpPr>
          <p:spPr>
            <a:xfrm>
              <a:off x="2321218" y="1654633"/>
              <a:ext cx="4862006" cy="1015663"/>
            </a:xfrm>
            <a:prstGeom prst="rect">
              <a:avLst/>
            </a:prstGeom>
            <a:noFill/>
          </p:spPr>
          <p:txBody>
            <a:bodyPr wrap="square" rtlCol="0">
              <a:spAutoFit/>
            </a:bodyPr>
            <a:lstStyle/>
            <a:p>
              <a:r>
                <a:rPr lang="de-DE" b="1" dirty="0">
                  <a:latin typeface="Rubik Light" pitchFamily="2" charset="-79"/>
                  <a:cs typeface="Rubik Light" pitchFamily="2" charset="-79"/>
                </a:rPr>
                <a:t>Austauschformate</a:t>
              </a:r>
            </a:p>
            <a:p>
              <a:r>
                <a:rPr lang="de-DE" sz="1400" dirty="0">
                  <a:latin typeface="Rubik Light" pitchFamily="2" charset="-79"/>
                  <a:cs typeface="Rubik Light" pitchFamily="2" charset="-79"/>
                </a:rPr>
                <a:t>Austauschformate mit anderen Freiwilligen, die ein ÖPJ gemacht haben, um über mögliche Hürden oder Erfolge berichten zu können.</a:t>
              </a:r>
              <a:endParaRPr lang="de-DE" b="1" dirty="0">
                <a:latin typeface="Rubik Light" pitchFamily="2" charset="-79"/>
                <a:cs typeface="Rubik Light" pitchFamily="2" charset="-79"/>
              </a:endParaRPr>
            </a:p>
          </p:txBody>
        </p:sp>
      </p:grpSp>
      <p:grpSp>
        <p:nvGrpSpPr>
          <p:cNvPr id="8" name="Gruppieren 7">
            <a:extLst>
              <a:ext uri="{FF2B5EF4-FFF2-40B4-BE49-F238E27FC236}">
                <a16:creationId xmlns:a16="http://schemas.microsoft.com/office/drawing/2014/main" id="{015FCF83-98AC-2FF4-9A80-BAF4274A9924}"/>
              </a:ext>
            </a:extLst>
          </p:cNvPr>
          <p:cNvGrpSpPr/>
          <p:nvPr/>
        </p:nvGrpSpPr>
        <p:grpSpPr>
          <a:xfrm>
            <a:off x="626794" y="2943431"/>
            <a:ext cx="6556430" cy="1552050"/>
            <a:chOff x="626794" y="3158875"/>
            <a:chExt cx="6556430" cy="1552050"/>
          </a:xfrm>
        </p:grpSpPr>
        <p:pic>
          <p:nvPicPr>
            <p:cNvPr id="9" name="Grafik 8">
              <a:extLst>
                <a:ext uri="{FF2B5EF4-FFF2-40B4-BE49-F238E27FC236}">
                  <a16:creationId xmlns:a16="http://schemas.microsoft.com/office/drawing/2014/main" id="{7BCA7659-85EE-B128-F712-50D4DE8B9588}"/>
                </a:ext>
              </a:extLst>
            </p:cNvPr>
            <p:cNvPicPr>
              <a:picLocks noChangeAspect="1"/>
            </p:cNvPicPr>
            <p:nvPr/>
          </p:nvPicPr>
          <p:blipFill>
            <a:blip r:embed="rId2"/>
            <a:srcRect/>
            <a:stretch/>
          </p:blipFill>
          <p:spPr>
            <a:xfrm rot="5400000">
              <a:off x="626794" y="3158875"/>
              <a:ext cx="1503663" cy="1503663"/>
            </a:xfrm>
            <a:prstGeom prst="rect">
              <a:avLst/>
            </a:prstGeom>
          </p:spPr>
        </p:pic>
        <p:pic>
          <p:nvPicPr>
            <p:cNvPr id="10" name="Grafik 9" descr="Bild mit einfarbiger Füllung">
              <a:extLst>
                <a:ext uri="{FF2B5EF4-FFF2-40B4-BE49-F238E27FC236}">
                  <a16:creationId xmlns:a16="http://schemas.microsoft.com/office/drawing/2014/main" id="{AD9AD337-AD74-CECE-20DD-7A2655E22F4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3273" y="3445354"/>
              <a:ext cx="930704" cy="930704"/>
            </a:xfrm>
            <a:prstGeom prst="rect">
              <a:avLst/>
            </a:prstGeom>
          </p:spPr>
        </p:pic>
        <p:sp>
          <p:nvSpPr>
            <p:cNvPr id="11" name="Textfeld 10">
              <a:extLst>
                <a:ext uri="{FF2B5EF4-FFF2-40B4-BE49-F238E27FC236}">
                  <a16:creationId xmlns:a16="http://schemas.microsoft.com/office/drawing/2014/main" id="{5922394A-ABF8-8691-84C3-918722976A1B}"/>
                </a:ext>
              </a:extLst>
            </p:cNvPr>
            <p:cNvSpPr txBox="1"/>
            <p:nvPr/>
          </p:nvSpPr>
          <p:spPr>
            <a:xfrm>
              <a:off x="2321217" y="3264375"/>
              <a:ext cx="4862007" cy="1446550"/>
            </a:xfrm>
            <a:prstGeom prst="rect">
              <a:avLst/>
            </a:prstGeom>
            <a:noFill/>
          </p:spPr>
          <p:txBody>
            <a:bodyPr wrap="square" rtlCol="0">
              <a:spAutoFit/>
            </a:bodyPr>
            <a:lstStyle/>
            <a:p>
              <a:r>
                <a:rPr lang="de-DE" b="1" dirty="0">
                  <a:latin typeface="Rubik Light" pitchFamily="2" charset="-79"/>
                  <a:cs typeface="Rubik Light" pitchFamily="2" charset="-79"/>
                </a:rPr>
                <a:t>Vorstellung der Projektidee &amp; -ergebnisse</a:t>
              </a:r>
            </a:p>
            <a:p>
              <a:r>
                <a:rPr lang="de-DE" sz="1400" dirty="0">
                  <a:latin typeface="Rubik Light" pitchFamily="2" charset="-79"/>
                  <a:cs typeface="Rubik Light" pitchFamily="2" charset="-79"/>
                </a:rPr>
                <a:t>Auf Veranstaltungen, der Website, den Sozialen Medien und in einem E-Mail-Verteiler des Projektes hast du die Möglichkeit dein Projekt von Anfang bis Ende vorzustellen und dich mit anderen Freiwilligen über eure Erfahrungen auszutauschen.</a:t>
              </a:r>
              <a:endParaRPr lang="de-DE" b="1" dirty="0">
                <a:latin typeface="Rubik Light" pitchFamily="2" charset="-79"/>
                <a:cs typeface="Rubik Light" pitchFamily="2" charset="-79"/>
              </a:endParaRPr>
            </a:p>
          </p:txBody>
        </p:sp>
      </p:grpSp>
      <p:grpSp>
        <p:nvGrpSpPr>
          <p:cNvPr id="12" name="Gruppieren 11">
            <a:extLst>
              <a:ext uri="{FF2B5EF4-FFF2-40B4-BE49-F238E27FC236}">
                <a16:creationId xmlns:a16="http://schemas.microsoft.com/office/drawing/2014/main" id="{B6470012-D92F-0E1E-5EAC-C614344240C4}"/>
              </a:ext>
            </a:extLst>
          </p:cNvPr>
          <p:cNvGrpSpPr/>
          <p:nvPr/>
        </p:nvGrpSpPr>
        <p:grpSpPr>
          <a:xfrm>
            <a:off x="626794" y="4579333"/>
            <a:ext cx="6264199" cy="1503663"/>
            <a:chOff x="626794" y="4693139"/>
            <a:chExt cx="6264199" cy="1503663"/>
          </a:xfrm>
        </p:grpSpPr>
        <p:pic>
          <p:nvPicPr>
            <p:cNvPr id="13" name="Grafik 12">
              <a:extLst>
                <a:ext uri="{FF2B5EF4-FFF2-40B4-BE49-F238E27FC236}">
                  <a16:creationId xmlns:a16="http://schemas.microsoft.com/office/drawing/2014/main" id="{6DEC461F-7297-11A0-1E7B-5B81F99E8E53}"/>
                </a:ext>
              </a:extLst>
            </p:cNvPr>
            <p:cNvPicPr>
              <a:picLocks noChangeAspect="1"/>
            </p:cNvPicPr>
            <p:nvPr/>
          </p:nvPicPr>
          <p:blipFill>
            <a:blip r:embed="rId2"/>
            <a:srcRect/>
            <a:stretch/>
          </p:blipFill>
          <p:spPr>
            <a:xfrm rot="5400000">
              <a:off x="626794" y="4693139"/>
              <a:ext cx="1503663" cy="1503663"/>
            </a:xfrm>
            <a:prstGeom prst="rect">
              <a:avLst/>
            </a:prstGeom>
          </p:spPr>
        </p:pic>
        <p:pic>
          <p:nvPicPr>
            <p:cNvPr id="14" name="Grafik 13" descr="Kiosk mit einfarbiger Füllung">
              <a:extLst>
                <a:ext uri="{FF2B5EF4-FFF2-40B4-BE49-F238E27FC236}">
                  <a16:creationId xmlns:a16="http://schemas.microsoft.com/office/drawing/2014/main" id="{9BF1D01F-E59A-496D-7BA8-24849E0F3F0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3273" y="4979618"/>
              <a:ext cx="930704" cy="930704"/>
            </a:xfrm>
            <a:prstGeom prst="rect">
              <a:avLst/>
            </a:prstGeom>
          </p:spPr>
        </p:pic>
        <p:sp>
          <p:nvSpPr>
            <p:cNvPr id="15" name="Textfeld 14">
              <a:extLst>
                <a:ext uri="{FF2B5EF4-FFF2-40B4-BE49-F238E27FC236}">
                  <a16:creationId xmlns:a16="http://schemas.microsoft.com/office/drawing/2014/main" id="{554B6386-B2EF-F86C-974A-07C33BF66388}"/>
                </a:ext>
              </a:extLst>
            </p:cNvPr>
            <p:cNvSpPr txBox="1"/>
            <p:nvPr/>
          </p:nvSpPr>
          <p:spPr>
            <a:xfrm>
              <a:off x="2321218" y="4798639"/>
              <a:ext cx="4569775" cy="1231106"/>
            </a:xfrm>
            <a:prstGeom prst="rect">
              <a:avLst/>
            </a:prstGeom>
            <a:noFill/>
          </p:spPr>
          <p:txBody>
            <a:bodyPr wrap="square" rtlCol="0">
              <a:spAutoFit/>
            </a:bodyPr>
            <a:lstStyle/>
            <a:p>
              <a:r>
                <a:rPr lang="de-DE" b="1" dirty="0">
                  <a:latin typeface="Rubik Light" pitchFamily="2" charset="-79"/>
                  <a:cs typeface="Rubik Light" pitchFamily="2" charset="-79"/>
                </a:rPr>
                <a:t>Organisation von Veranstaltung</a:t>
              </a:r>
              <a:br>
                <a:rPr lang="de-DE" b="1" dirty="0">
                  <a:latin typeface="Rubik Light" pitchFamily="2" charset="-79"/>
                  <a:cs typeface="Rubik Light" pitchFamily="2" charset="-79"/>
                </a:rPr>
              </a:br>
              <a:r>
                <a:rPr lang="de-DE" sz="1400" dirty="0">
                  <a:latin typeface="Rubik Light" pitchFamily="2" charset="-79"/>
                  <a:cs typeface="Rubik Light" pitchFamily="2" charset="-79"/>
                </a:rPr>
                <a:t>für die Organisation von Veranstaltungen kann der FÖJ-AKTIV e.V. dich zusätzlich mit einer Versicherung sowie langjährigen Erfahrungen in der Planung und Durchführung unterstützen</a:t>
              </a:r>
              <a:endParaRPr lang="de-DE" b="1" dirty="0">
                <a:latin typeface="Rubik Light" pitchFamily="2" charset="-79"/>
                <a:cs typeface="Rubik Light" pitchFamily="2" charset="-79"/>
              </a:endParaRPr>
            </a:p>
          </p:txBody>
        </p:sp>
      </p:grpSp>
    </p:spTree>
    <p:extLst>
      <p:ext uri="{BB962C8B-B14F-4D97-AF65-F5344CB8AC3E}">
        <p14:creationId xmlns:p14="http://schemas.microsoft.com/office/powerpoint/2010/main" val="1015955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1BE299-D172-B5E6-4064-7236981DF581}"/>
              </a:ext>
            </a:extLst>
          </p:cNvPr>
          <p:cNvSpPr>
            <a:spLocks noGrp="1"/>
          </p:cNvSpPr>
          <p:nvPr>
            <p:ph type="title"/>
          </p:nvPr>
        </p:nvSpPr>
        <p:spPr/>
        <p:txBody>
          <a:bodyPr/>
          <a:lstStyle/>
          <a:p>
            <a:r>
              <a:rPr lang="de-DE" dirty="0"/>
              <a:t>Projektbeispiele</a:t>
            </a:r>
          </a:p>
        </p:txBody>
      </p:sp>
      <p:sp>
        <p:nvSpPr>
          <p:cNvPr id="3" name="Textplatzhalter 2">
            <a:extLst>
              <a:ext uri="{FF2B5EF4-FFF2-40B4-BE49-F238E27FC236}">
                <a16:creationId xmlns:a16="http://schemas.microsoft.com/office/drawing/2014/main" id="{9FE4BE48-FBD7-76C0-ED46-9E62394F8A96}"/>
              </a:ext>
            </a:extLst>
          </p:cNvPr>
          <p:cNvSpPr>
            <a:spLocks noGrp="1"/>
          </p:cNvSpPr>
          <p:nvPr>
            <p:ph type="body" idx="1"/>
          </p:nvPr>
        </p:nvSpPr>
        <p:spPr/>
        <p:txBody>
          <a:bodyPr/>
          <a:lstStyle/>
          <a:p>
            <a:r>
              <a:rPr lang="de-DE" dirty="0"/>
              <a:t>Inspiration für Freiwilligenprojekte</a:t>
            </a:r>
          </a:p>
        </p:txBody>
      </p:sp>
    </p:spTree>
    <p:extLst>
      <p:ext uri="{BB962C8B-B14F-4D97-AF65-F5344CB8AC3E}">
        <p14:creationId xmlns:p14="http://schemas.microsoft.com/office/powerpoint/2010/main" val="1751435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C0E15979-8DEA-D93E-97FA-7FE4DF91F7CD}"/>
              </a:ext>
            </a:extLst>
          </p:cNvPr>
          <p:cNvSpPr>
            <a:spLocks noGrp="1"/>
          </p:cNvSpPr>
          <p:nvPr>
            <p:ph type="title"/>
          </p:nvPr>
        </p:nvSpPr>
        <p:spPr/>
        <p:txBody>
          <a:bodyPr/>
          <a:lstStyle/>
          <a:p>
            <a:r>
              <a:rPr lang="de-DE" dirty="0"/>
              <a:t>Handwerkliche Projekte</a:t>
            </a:r>
          </a:p>
        </p:txBody>
      </p:sp>
      <p:sp>
        <p:nvSpPr>
          <p:cNvPr id="4" name="Bildplatzhalter 1">
            <a:extLst>
              <a:ext uri="{FF2B5EF4-FFF2-40B4-BE49-F238E27FC236}">
                <a16:creationId xmlns:a16="http://schemas.microsoft.com/office/drawing/2014/main" id="{DF66A0B5-425A-45C9-8901-8F7E60493DA2}"/>
              </a:ext>
            </a:extLst>
          </p:cNvPr>
          <p:cNvSpPr txBox="1">
            <a:spLocks/>
          </p:cNvSpPr>
          <p:nvPr/>
        </p:nvSpPr>
        <p:spPr>
          <a:xfrm>
            <a:off x="0" y="-226142"/>
            <a:ext cx="6096000" cy="3429001"/>
          </a:xfrm>
          <a:custGeom>
            <a:avLst/>
            <a:gdLst>
              <a:gd name="connsiteX0" fmla="*/ 0 w 6096000"/>
              <a:gd name="connsiteY0" fmla="*/ 0 h 3429001"/>
              <a:gd name="connsiteX1" fmla="*/ 6096000 w 6096000"/>
              <a:gd name="connsiteY1" fmla="*/ 0 h 3429001"/>
              <a:gd name="connsiteX2" fmla="*/ 6096000 w 6096000"/>
              <a:gd name="connsiteY2" fmla="*/ 3101079 h 3429001"/>
              <a:gd name="connsiteX3" fmla="*/ 5768078 w 6096000"/>
              <a:gd name="connsiteY3" fmla="*/ 3429001 h 3429001"/>
              <a:gd name="connsiteX4" fmla="*/ 0 w 6096000"/>
              <a:gd name="connsiteY4" fmla="*/ 3429001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429001">
                <a:moveTo>
                  <a:pt x="0" y="0"/>
                </a:moveTo>
                <a:lnTo>
                  <a:pt x="6096000" y="0"/>
                </a:lnTo>
                <a:lnTo>
                  <a:pt x="6096000" y="3101079"/>
                </a:lnTo>
                <a:cubicBezTo>
                  <a:pt x="6096000" y="3282185"/>
                  <a:pt x="5949184" y="3429001"/>
                  <a:pt x="5768078" y="3429001"/>
                </a:cubicBezTo>
                <a:lnTo>
                  <a:pt x="0" y="3429001"/>
                </a:lnTo>
                <a:close/>
              </a:path>
            </a:pathLst>
          </a:cu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23F21"/>
                </a:solidFill>
                <a:latin typeface="Atkinson Hyperlegible"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23F21"/>
                </a:solidFill>
                <a:latin typeface="Atkinson Hyperlegibl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23F21"/>
                </a:solidFill>
                <a:latin typeface="Atkinson Hyperlegibl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23F21"/>
                </a:solidFill>
                <a:latin typeface="Atkinson Hyperlegibl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23F21"/>
                </a:solidFill>
                <a:latin typeface="Atkinson Hyperlegibl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a:p>
        </p:txBody>
      </p:sp>
      <p:sp>
        <p:nvSpPr>
          <p:cNvPr id="13" name="Textfeld 12">
            <a:extLst>
              <a:ext uri="{FF2B5EF4-FFF2-40B4-BE49-F238E27FC236}">
                <a16:creationId xmlns:a16="http://schemas.microsoft.com/office/drawing/2014/main" id="{2C7B4AEE-46D2-09FB-DDD5-3CE51FEE1959}"/>
              </a:ext>
            </a:extLst>
          </p:cNvPr>
          <p:cNvSpPr txBox="1"/>
          <p:nvPr/>
        </p:nvSpPr>
        <p:spPr>
          <a:xfrm>
            <a:off x="9196820" y="109489"/>
            <a:ext cx="3186396" cy="2062103"/>
          </a:xfrm>
          <a:prstGeom prst="rect">
            <a:avLst/>
          </a:prstGeom>
          <a:noFill/>
        </p:spPr>
        <p:txBody>
          <a:bodyPr wrap="square" rtlCol="0">
            <a:spAutoFit/>
          </a:bodyPr>
          <a:lstStyle/>
          <a:p>
            <a:r>
              <a:rPr lang="de-DE" sz="1600" dirty="0">
                <a:latin typeface="Rubik Bold" pitchFamily="2" charset="-79"/>
                <a:ea typeface="Yu Gothic UI" panose="020B0500000000000000" pitchFamily="34" charset="-128"/>
                <a:cs typeface="Rubik Bold" pitchFamily="2" charset="-79"/>
              </a:rPr>
              <a:t>Ideen zur Inspiration</a:t>
            </a:r>
            <a:br>
              <a:rPr lang="de-DE" sz="1600" dirty="0">
                <a:latin typeface="Rubik Bold" pitchFamily="2" charset="-79"/>
                <a:ea typeface="Yu Gothic UI" panose="020B0500000000000000" pitchFamily="34" charset="-128"/>
                <a:cs typeface="Rubik Bold" pitchFamily="2" charset="-79"/>
              </a:rPr>
            </a:br>
            <a:endParaRPr lang="de-DE" sz="1600" dirty="0">
              <a:latin typeface="Rubik Bold" pitchFamily="2" charset="-79"/>
              <a:ea typeface="Yu Gothic UI" panose="020B0500000000000000" pitchFamily="34" charset="-128"/>
              <a:cs typeface="Rubik Bold" pitchFamily="2" charset="-79"/>
            </a:endParaRPr>
          </a:p>
          <a:p>
            <a:pPr marL="285750" indent="-285750">
              <a:buBlip>
                <a:blip r:embed="rId2"/>
              </a:buBlip>
            </a:pPr>
            <a:r>
              <a:rPr lang="de-DE" sz="1600" dirty="0">
                <a:latin typeface="Rubik Light" pitchFamily="2" charset="-79"/>
                <a:ea typeface="Yu Gothic UI" panose="020B0500000000000000" pitchFamily="34" charset="-128"/>
                <a:cs typeface="Rubik Light" pitchFamily="2" charset="-79"/>
              </a:rPr>
              <a:t>Insektenhotel</a:t>
            </a:r>
          </a:p>
          <a:p>
            <a:pPr marL="285750" indent="-285750">
              <a:buBlip>
                <a:blip r:embed="rId2"/>
              </a:buBlip>
            </a:pPr>
            <a:r>
              <a:rPr lang="de-DE" sz="1600" dirty="0">
                <a:latin typeface="Rubik Light" pitchFamily="2" charset="-79"/>
                <a:ea typeface="Yu Gothic UI" panose="020B0500000000000000" pitchFamily="34" charset="-128"/>
                <a:cs typeface="Rubik Light" pitchFamily="2" charset="-79"/>
              </a:rPr>
              <a:t>Informationstafeln zu gewähltem Thema</a:t>
            </a:r>
          </a:p>
          <a:p>
            <a:pPr marL="285750" indent="-285750">
              <a:buBlip>
                <a:blip r:embed="rId2"/>
              </a:buBlip>
            </a:pPr>
            <a:r>
              <a:rPr lang="de-DE" sz="1600" dirty="0">
                <a:latin typeface="Rubik Light" pitchFamily="2" charset="-79"/>
                <a:ea typeface="Yu Gothic UI" panose="020B0500000000000000" pitchFamily="34" charset="-128"/>
                <a:cs typeface="Rubik Light" pitchFamily="2" charset="-79"/>
              </a:rPr>
              <a:t>Back- oder Kochprojekte</a:t>
            </a:r>
          </a:p>
          <a:p>
            <a:pPr marL="285750" indent="-285750">
              <a:buBlip>
                <a:blip r:embed="rId2"/>
              </a:buBlip>
            </a:pPr>
            <a:r>
              <a:rPr lang="de-DE" sz="1600" dirty="0">
                <a:latin typeface="Rubik Light" pitchFamily="2" charset="-79"/>
                <a:ea typeface="Yu Gothic UI" panose="020B0500000000000000" pitchFamily="34" charset="-128"/>
                <a:cs typeface="Rubik Light" pitchFamily="2" charset="-79"/>
              </a:rPr>
              <a:t>Kräuterspirale</a:t>
            </a:r>
          </a:p>
          <a:p>
            <a:pPr marL="285750" indent="-285750">
              <a:buBlip>
                <a:blip r:embed="rId2"/>
              </a:buBlip>
            </a:pPr>
            <a:r>
              <a:rPr lang="de-DE" sz="1600" dirty="0">
                <a:latin typeface="Rubik Light" pitchFamily="2" charset="-79"/>
                <a:ea typeface="Yu Gothic UI" panose="020B0500000000000000" pitchFamily="34" charset="-128"/>
                <a:cs typeface="Rubik Light" pitchFamily="2" charset="-79"/>
              </a:rPr>
              <a:t>… </a:t>
            </a:r>
          </a:p>
        </p:txBody>
      </p:sp>
      <p:sp>
        <p:nvSpPr>
          <p:cNvPr id="14" name="Textfeld 13">
            <a:extLst>
              <a:ext uri="{FF2B5EF4-FFF2-40B4-BE49-F238E27FC236}">
                <a16:creationId xmlns:a16="http://schemas.microsoft.com/office/drawing/2014/main" id="{869C06D6-7460-F1BB-F89B-04F570465BB1}"/>
              </a:ext>
            </a:extLst>
          </p:cNvPr>
          <p:cNvSpPr txBox="1"/>
          <p:nvPr/>
        </p:nvSpPr>
        <p:spPr>
          <a:xfrm>
            <a:off x="353416" y="917518"/>
            <a:ext cx="7227253" cy="523220"/>
          </a:xfrm>
          <a:prstGeom prst="rect">
            <a:avLst/>
          </a:prstGeom>
          <a:noFill/>
        </p:spPr>
        <p:txBody>
          <a:bodyPr wrap="square" rtlCol="0">
            <a:spAutoFit/>
          </a:bodyPr>
          <a:lstStyle/>
          <a:p>
            <a:r>
              <a:rPr lang="de-DE" sz="1400" dirty="0">
                <a:solidFill>
                  <a:srgbClr val="2879FF"/>
                </a:solidFill>
                <a:latin typeface="Rubik Light" pitchFamily="2" charset="-79"/>
                <a:cs typeface="Rubik Light" pitchFamily="2" charset="-79"/>
              </a:rPr>
              <a:t>Du bringst verschiedene Gerätschaften und Materialien zum Einsatz, um in deinem Projekt etwas Neues zu bauen. 	</a:t>
            </a:r>
          </a:p>
        </p:txBody>
      </p:sp>
      <p:sp>
        <p:nvSpPr>
          <p:cNvPr id="20" name="Textfeld 19">
            <a:extLst>
              <a:ext uri="{FF2B5EF4-FFF2-40B4-BE49-F238E27FC236}">
                <a16:creationId xmlns:a16="http://schemas.microsoft.com/office/drawing/2014/main" id="{082A56BD-D243-1E92-A2FD-623AF5CE0C5B}"/>
              </a:ext>
            </a:extLst>
          </p:cNvPr>
          <p:cNvSpPr txBox="1"/>
          <p:nvPr/>
        </p:nvSpPr>
        <p:spPr>
          <a:xfrm rot="16200000">
            <a:off x="2728549" y="2816406"/>
            <a:ext cx="2872805" cy="507831"/>
          </a:xfrm>
          <a:prstGeom prst="rect">
            <a:avLst/>
          </a:prstGeom>
          <a:noFill/>
        </p:spPr>
        <p:txBody>
          <a:bodyPr wrap="square">
            <a:spAutoFit/>
          </a:bodyPr>
          <a:lstStyle/>
          <a:p>
            <a:pPr algn="r"/>
            <a:r>
              <a:rPr lang="de-DE" sz="2700" dirty="0">
                <a:solidFill>
                  <a:srgbClr val="4C5668"/>
                </a:solidFill>
                <a:latin typeface="Rubik Light" pitchFamily="2" charset="-79"/>
                <a:cs typeface="Rubik Light" pitchFamily="2" charset="-79"/>
              </a:rPr>
              <a:t>INSEKTENHOTEL</a:t>
            </a:r>
          </a:p>
        </p:txBody>
      </p:sp>
      <p:pic>
        <p:nvPicPr>
          <p:cNvPr id="1026" name="Picture 2">
            <a:extLst>
              <a:ext uri="{FF2B5EF4-FFF2-40B4-BE49-F238E27FC236}">
                <a16:creationId xmlns:a16="http://schemas.microsoft.com/office/drawing/2014/main" id="{044C369D-87B7-A904-3DB6-FFA2D00B0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707" y="1633919"/>
            <a:ext cx="3616800" cy="2712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12F1548-1699-A6B6-EA59-DD8165ACF2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159" b="12308"/>
          <a:stretch/>
        </p:blipFill>
        <p:spPr bwMode="auto">
          <a:xfrm>
            <a:off x="445676" y="1636194"/>
            <a:ext cx="2405880" cy="3313471"/>
          </a:xfrm>
          <a:prstGeom prst="rect">
            <a:avLst/>
          </a:prstGeom>
          <a:noFill/>
          <a:extLst>
            <a:ext uri="{909E8E84-426E-40DD-AFC4-6F175D3DCCD1}">
              <a14:hiddenFill xmlns:a14="http://schemas.microsoft.com/office/drawing/2010/main">
                <a:solidFill>
                  <a:srgbClr val="FFFFFF"/>
                </a:solidFill>
              </a14:hiddenFill>
            </a:ext>
          </a:extLst>
        </p:spPr>
      </p:pic>
      <p:sp>
        <p:nvSpPr>
          <p:cNvPr id="21" name="Textfeld 20">
            <a:extLst>
              <a:ext uri="{FF2B5EF4-FFF2-40B4-BE49-F238E27FC236}">
                <a16:creationId xmlns:a16="http://schemas.microsoft.com/office/drawing/2014/main" id="{A7DA5192-4F95-F6B2-393B-86546BB15912}"/>
              </a:ext>
            </a:extLst>
          </p:cNvPr>
          <p:cNvSpPr txBox="1"/>
          <p:nvPr/>
        </p:nvSpPr>
        <p:spPr>
          <a:xfrm rot="16200000">
            <a:off x="1674552" y="2738578"/>
            <a:ext cx="2872805" cy="507831"/>
          </a:xfrm>
          <a:prstGeom prst="rect">
            <a:avLst/>
          </a:prstGeom>
          <a:noFill/>
        </p:spPr>
        <p:txBody>
          <a:bodyPr wrap="square">
            <a:spAutoFit/>
          </a:bodyPr>
          <a:lstStyle/>
          <a:p>
            <a:pPr algn="r"/>
            <a:r>
              <a:rPr lang="de-DE" sz="2700" dirty="0">
                <a:solidFill>
                  <a:srgbClr val="4C5668"/>
                </a:solidFill>
                <a:latin typeface="Rubik Light" pitchFamily="2" charset="-79"/>
                <a:cs typeface="Rubik Light" pitchFamily="2" charset="-79"/>
              </a:rPr>
              <a:t>KEKSE BACKEN</a:t>
            </a:r>
          </a:p>
        </p:txBody>
      </p:sp>
    </p:spTree>
    <p:extLst>
      <p:ext uri="{BB962C8B-B14F-4D97-AF65-F5344CB8AC3E}">
        <p14:creationId xmlns:p14="http://schemas.microsoft.com/office/powerpoint/2010/main" val="350409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C0E15979-8DEA-D93E-97FA-7FE4DF91F7CD}"/>
              </a:ext>
            </a:extLst>
          </p:cNvPr>
          <p:cNvSpPr>
            <a:spLocks noGrp="1"/>
          </p:cNvSpPr>
          <p:nvPr>
            <p:ph type="title"/>
          </p:nvPr>
        </p:nvSpPr>
        <p:spPr/>
        <p:txBody>
          <a:bodyPr/>
          <a:lstStyle/>
          <a:p>
            <a:r>
              <a:rPr lang="de-DE" dirty="0"/>
              <a:t>Bildungsveranstaltung</a:t>
            </a:r>
          </a:p>
        </p:txBody>
      </p:sp>
      <p:sp>
        <p:nvSpPr>
          <p:cNvPr id="4" name="Bildplatzhalter 1">
            <a:extLst>
              <a:ext uri="{FF2B5EF4-FFF2-40B4-BE49-F238E27FC236}">
                <a16:creationId xmlns:a16="http://schemas.microsoft.com/office/drawing/2014/main" id="{DF66A0B5-425A-45C9-8901-8F7E60493DA2}"/>
              </a:ext>
            </a:extLst>
          </p:cNvPr>
          <p:cNvSpPr txBox="1">
            <a:spLocks/>
          </p:cNvSpPr>
          <p:nvPr/>
        </p:nvSpPr>
        <p:spPr>
          <a:xfrm>
            <a:off x="0" y="-226142"/>
            <a:ext cx="6096000" cy="3429001"/>
          </a:xfrm>
          <a:custGeom>
            <a:avLst/>
            <a:gdLst>
              <a:gd name="connsiteX0" fmla="*/ 0 w 6096000"/>
              <a:gd name="connsiteY0" fmla="*/ 0 h 3429001"/>
              <a:gd name="connsiteX1" fmla="*/ 6096000 w 6096000"/>
              <a:gd name="connsiteY1" fmla="*/ 0 h 3429001"/>
              <a:gd name="connsiteX2" fmla="*/ 6096000 w 6096000"/>
              <a:gd name="connsiteY2" fmla="*/ 3101079 h 3429001"/>
              <a:gd name="connsiteX3" fmla="*/ 5768078 w 6096000"/>
              <a:gd name="connsiteY3" fmla="*/ 3429001 h 3429001"/>
              <a:gd name="connsiteX4" fmla="*/ 0 w 6096000"/>
              <a:gd name="connsiteY4" fmla="*/ 3429001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429001">
                <a:moveTo>
                  <a:pt x="0" y="0"/>
                </a:moveTo>
                <a:lnTo>
                  <a:pt x="6096000" y="0"/>
                </a:lnTo>
                <a:lnTo>
                  <a:pt x="6096000" y="3101079"/>
                </a:lnTo>
                <a:cubicBezTo>
                  <a:pt x="6096000" y="3282185"/>
                  <a:pt x="5949184" y="3429001"/>
                  <a:pt x="5768078" y="3429001"/>
                </a:cubicBezTo>
                <a:lnTo>
                  <a:pt x="0" y="3429001"/>
                </a:lnTo>
                <a:close/>
              </a:path>
            </a:pathLst>
          </a:cu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23F21"/>
                </a:solidFill>
                <a:latin typeface="Atkinson Hyperlegible"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23F21"/>
                </a:solidFill>
                <a:latin typeface="Atkinson Hyperlegibl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23F21"/>
                </a:solidFill>
                <a:latin typeface="Atkinson Hyperlegibl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23F21"/>
                </a:solidFill>
                <a:latin typeface="Atkinson Hyperlegibl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23F21"/>
                </a:solidFill>
                <a:latin typeface="Atkinson Hyperlegibl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a:p>
        </p:txBody>
      </p:sp>
      <p:sp>
        <p:nvSpPr>
          <p:cNvPr id="13" name="Textfeld 12">
            <a:extLst>
              <a:ext uri="{FF2B5EF4-FFF2-40B4-BE49-F238E27FC236}">
                <a16:creationId xmlns:a16="http://schemas.microsoft.com/office/drawing/2014/main" id="{2C7B4AEE-46D2-09FB-DDD5-3CE51FEE1959}"/>
              </a:ext>
            </a:extLst>
          </p:cNvPr>
          <p:cNvSpPr txBox="1"/>
          <p:nvPr/>
        </p:nvSpPr>
        <p:spPr>
          <a:xfrm>
            <a:off x="9196820" y="109489"/>
            <a:ext cx="3186396" cy="2554545"/>
          </a:xfrm>
          <a:prstGeom prst="rect">
            <a:avLst/>
          </a:prstGeom>
          <a:noFill/>
        </p:spPr>
        <p:txBody>
          <a:bodyPr wrap="square" rtlCol="0">
            <a:spAutoFit/>
          </a:bodyPr>
          <a:lstStyle/>
          <a:p>
            <a:r>
              <a:rPr lang="de-DE" sz="1600" dirty="0">
                <a:latin typeface="Rubik Bold" pitchFamily="2" charset="-79"/>
                <a:ea typeface="Yu Gothic UI" panose="020B0500000000000000" pitchFamily="34" charset="-128"/>
                <a:cs typeface="Rubik Bold" pitchFamily="2" charset="-79"/>
              </a:rPr>
              <a:t>Ideen zur Inspiration</a:t>
            </a:r>
            <a:br>
              <a:rPr lang="de-DE" sz="1600" dirty="0">
                <a:latin typeface="Rubik Bold" pitchFamily="2" charset="-79"/>
                <a:ea typeface="Yu Gothic UI" panose="020B0500000000000000" pitchFamily="34" charset="-128"/>
                <a:cs typeface="Rubik Bold" pitchFamily="2" charset="-79"/>
              </a:rPr>
            </a:br>
            <a:endParaRPr lang="de-DE" sz="1600" dirty="0">
              <a:latin typeface="Rubik Bold" pitchFamily="2" charset="-79"/>
              <a:ea typeface="Yu Gothic UI" panose="020B0500000000000000" pitchFamily="34" charset="-128"/>
              <a:cs typeface="Rubik Bold" pitchFamily="2" charset="-79"/>
            </a:endParaRPr>
          </a:p>
          <a:p>
            <a:pPr marL="285750" indent="-285750">
              <a:buBlip>
                <a:blip r:embed="rId2"/>
              </a:buBlip>
            </a:pPr>
            <a:r>
              <a:rPr lang="de-DE" sz="1600" dirty="0">
                <a:latin typeface="Rubik Light" pitchFamily="2" charset="-79"/>
                <a:ea typeface="Yu Gothic UI" panose="020B0500000000000000" pitchFamily="34" charset="-128"/>
                <a:cs typeface="Rubik Light" pitchFamily="2" charset="-79"/>
              </a:rPr>
              <a:t>Interaktiver Workshop mit externem*externer Referent*in,</a:t>
            </a:r>
          </a:p>
          <a:p>
            <a:pPr marL="285750" indent="-285750">
              <a:buBlip>
                <a:blip r:embed="rId2"/>
              </a:buBlip>
            </a:pPr>
            <a:r>
              <a:rPr lang="de-DE" sz="1600" dirty="0">
                <a:latin typeface="Rubik Light" pitchFamily="2" charset="-79"/>
                <a:ea typeface="Yu Gothic UI" panose="020B0500000000000000" pitchFamily="34" charset="-128"/>
                <a:cs typeface="Rubik Light" pitchFamily="2" charset="-79"/>
              </a:rPr>
              <a:t>Aktionstage &amp; -wochenenden mit Bildungsangeboten</a:t>
            </a:r>
          </a:p>
          <a:p>
            <a:pPr marL="285750" indent="-285750">
              <a:buBlip>
                <a:blip r:embed="rId2"/>
              </a:buBlip>
            </a:pPr>
            <a:r>
              <a:rPr lang="de-DE" sz="1600" dirty="0">
                <a:latin typeface="Rubik Light" pitchFamily="2" charset="-79"/>
                <a:ea typeface="Yu Gothic UI" panose="020B0500000000000000" pitchFamily="34" charset="-128"/>
                <a:cs typeface="Rubik Light" pitchFamily="2" charset="-79"/>
              </a:rPr>
              <a:t>Informationsstand	</a:t>
            </a:r>
          </a:p>
          <a:p>
            <a:pPr marL="285750" indent="-285750">
              <a:buBlip>
                <a:blip r:embed="rId2"/>
              </a:buBlip>
            </a:pPr>
            <a:r>
              <a:rPr lang="de-DE" sz="1600" dirty="0">
                <a:latin typeface="Rubik Light" pitchFamily="2" charset="-79"/>
                <a:ea typeface="Yu Gothic UI" panose="020B0500000000000000" pitchFamily="34" charset="-128"/>
                <a:cs typeface="Rubik Light" pitchFamily="2" charset="-79"/>
              </a:rPr>
              <a:t>… </a:t>
            </a:r>
          </a:p>
        </p:txBody>
      </p:sp>
      <p:sp>
        <p:nvSpPr>
          <p:cNvPr id="14" name="Textfeld 13">
            <a:extLst>
              <a:ext uri="{FF2B5EF4-FFF2-40B4-BE49-F238E27FC236}">
                <a16:creationId xmlns:a16="http://schemas.microsoft.com/office/drawing/2014/main" id="{869C06D6-7460-F1BB-F89B-04F570465BB1}"/>
              </a:ext>
            </a:extLst>
          </p:cNvPr>
          <p:cNvSpPr txBox="1"/>
          <p:nvPr/>
        </p:nvSpPr>
        <p:spPr>
          <a:xfrm>
            <a:off x="353417" y="917518"/>
            <a:ext cx="7227254" cy="738664"/>
          </a:xfrm>
          <a:prstGeom prst="rect">
            <a:avLst/>
          </a:prstGeom>
          <a:noFill/>
        </p:spPr>
        <p:txBody>
          <a:bodyPr wrap="square" rtlCol="0">
            <a:spAutoFit/>
          </a:bodyPr>
          <a:lstStyle/>
          <a:p>
            <a:r>
              <a:rPr lang="de-DE" sz="1400" dirty="0">
                <a:solidFill>
                  <a:srgbClr val="2879FF"/>
                </a:solidFill>
                <a:latin typeface="Rubik Light" pitchFamily="2" charset="-79"/>
                <a:cs typeface="Rubik Light" pitchFamily="2" charset="-79"/>
              </a:rPr>
              <a:t>Du möchtest einer bestimmten Zielgruppe ein ausgewähltes Thema näherbringen und organisierst dabei eine Veranstaltung. Dazu kannst du externe Referent*innen einladen oder Materialien erstellen, die Inhalte verdeutlichen sollen.</a:t>
            </a:r>
          </a:p>
        </p:txBody>
      </p:sp>
      <p:pic>
        <p:nvPicPr>
          <p:cNvPr id="5" name="Grafik 4" descr="Ein Bild, das Text, Gebäude, draußen, Boden enthält.&#10;&#10;Automatisch generierte Beschreibung">
            <a:extLst>
              <a:ext uri="{FF2B5EF4-FFF2-40B4-BE49-F238E27FC236}">
                <a16:creationId xmlns:a16="http://schemas.microsoft.com/office/drawing/2014/main" id="{85777ADD-BC37-8A08-F224-BFE48F3FD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486" y="1772238"/>
            <a:ext cx="2686100" cy="3581466"/>
          </a:xfrm>
          <a:prstGeom prst="rect">
            <a:avLst/>
          </a:prstGeom>
        </p:spPr>
      </p:pic>
      <p:pic>
        <p:nvPicPr>
          <p:cNvPr id="6" name="Picture 6">
            <a:extLst>
              <a:ext uri="{FF2B5EF4-FFF2-40B4-BE49-F238E27FC236}">
                <a16:creationId xmlns:a16="http://schemas.microsoft.com/office/drawing/2014/main" id="{594B96F3-156E-6621-0654-C24B109FE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338" y="1772239"/>
            <a:ext cx="3643964" cy="2429309"/>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E22FBA30-4933-C0FF-6FD7-52962773688D}"/>
              </a:ext>
            </a:extLst>
          </p:cNvPr>
          <p:cNvSpPr txBox="1"/>
          <p:nvPr/>
        </p:nvSpPr>
        <p:spPr>
          <a:xfrm rot="16200000">
            <a:off x="1534014" y="3399984"/>
            <a:ext cx="3763321" cy="507831"/>
          </a:xfrm>
          <a:prstGeom prst="rect">
            <a:avLst/>
          </a:prstGeom>
          <a:noFill/>
        </p:spPr>
        <p:txBody>
          <a:bodyPr wrap="square">
            <a:spAutoFit/>
          </a:bodyPr>
          <a:lstStyle/>
          <a:p>
            <a:pPr algn="r"/>
            <a:r>
              <a:rPr lang="de-DE" sz="2700" dirty="0">
                <a:solidFill>
                  <a:srgbClr val="4C5668"/>
                </a:solidFill>
                <a:latin typeface="Rubik Light" pitchFamily="2" charset="-79"/>
                <a:cs typeface="Rubik Light" pitchFamily="2" charset="-79"/>
              </a:rPr>
              <a:t>INFORMATIONSSTAND</a:t>
            </a:r>
          </a:p>
        </p:txBody>
      </p:sp>
      <p:sp>
        <p:nvSpPr>
          <p:cNvPr id="9" name="Textfeld 8">
            <a:extLst>
              <a:ext uri="{FF2B5EF4-FFF2-40B4-BE49-F238E27FC236}">
                <a16:creationId xmlns:a16="http://schemas.microsoft.com/office/drawing/2014/main" id="{55083835-4539-673B-DA61-312E651BDBC6}"/>
              </a:ext>
            </a:extLst>
          </p:cNvPr>
          <p:cNvSpPr txBox="1"/>
          <p:nvPr/>
        </p:nvSpPr>
        <p:spPr>
          <a:xfrm rot="16200000">
            <a:off x="1529502" y="3399983"/>
            <a:ext cx="3763321" cy="507831"/>
          </a:xfrm>
          <a:prstGeom prst="rect">
            <a:avLst/>
          </a:prstGeom>
          <a:noFill/>
        </p:spPr>
        <p:txBody>
          <a:bodyPr wrap="square">
            <a:spAutoFit/>
          </a:bodyPr>
          <a:lstStyle/>
          <a:p>
            <a:pPr algn="r"/>
            <a:r>
              <a:rPr lang="de-DE" sz="2700" dirty="0">
                <a:solidFill>
                  <a:srgbClr val="4C5668"/>
                </a:solidFill>
                <a:latin typeface="Rubik Light" pitchFamily="2" charset="-79"/>
                <a:cs typeface="Rubik Light" pitchFamily="2" charset="-79"/>
              </a:rPr>
              <a:t>INFORMATIONSSTAND</a:t>
            </a:r>
          </a:p>
        </p:txBody>
      </p:sp>
      <p:sp>
        <p:nvSpPr>
          <p:cNvPr id="10" name="Textfeld 9">
            <a:extLst>
              <a:ext uri="{FF2B5EF4-FFF2-40B4-BE49-F238E27FC236}">
                <a16:creationId xmlns:a16="http://schemas.microsoft.com/office/drawing/2014/main" id="{921B7CC8-8DCE-34D0-5BB9-78B624B13DDC}"/>
              </a:ext>
            </a:extLst>
          </p:cNvPr>
          <p:cNvSpPr txBox="1"/>
          <p:nvPr/>
        </p:nvSpPr>
        <p:spPr>
          <a:xfrm rot="16200000">
            <a:off x="2404393" y="3399982"/>
            <a:ext cx="3763321" cy="507831"/>
          </a:xfrm>
          <a:prstGeom prst="rect">
            <a:avLst/>
          </a:prstGeom>
          <a:noFill/>
        </p:spPr>
        <p:txBody>
          <a:bodyPr wrap="square">
            <a:spAutoFit/>
          </a:bodyPr>
          <a:lstStyle/>
          <a:p>
            <a:pPr algn="r"/>
            <a:r>
              <a:rPr lang="de-DE" sz="2700" dirty="0">
                <a:solidFill>
                  <a:srgbClr val="4C5668"/>
                </a:solidFill>
                <a:latin typeface="Rubik Light" pitchFamily="2" charset="-79"/>
                <a:cs typeface="Rubik Light" pitchFamily="2" charset="-79"/>
              </a:rPr>
              <a:t>AKTIONSTAG</a:t>
            </a:r>
          </a:p>
        </p:txBody>
      </p:sp>
    </p:spTree>
    <p:extLst>
      <p:ext uri="{BB962C8B-B14F-4D97-AF65-F5344CB8AC3E}">
        <p14:creationId xmlns:p14="http://schemas.microsoft.com/office/powerpoint/2010/main" val="864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C0E15979-8DEA-D93E-97FA-7FE4DF91F7CD}"/>
              </a:ext>
            </a:extLst>
          </p:cNvPr>
          <p:cNvSpPr>
            <a:spLocks noGrp="1"/>
          </p:cNvSpPr>
          <p:nvPr>
            <p:ph type="title"/>
          </p:nvPr>
        </p:nvSpPr>
        <p:spPr/>
        <p:txBody>
          <a:bodyPr/>
          <a:lstStyle/>
          <a:p>
            <a:r>
              <a:rPr lang="de-DE" dirty="0"/>
              <a:t>Medienprojekte</a:t>
            </a:r>
          </a:p>
        </p:txBody>
      </p:sp>
      <p:sp>
        <p:nvSpPr>
          <p:cNvPr id="4" name="Bildplatzhalter 1">
            <a:extLst>
              <a:ext uri="{FF2B5EF4-FFF2-40B4-BE49-F238E27FC236}">
                <a16:creationId xmlns:a16="http://schemas.microsoft.com/office/drawing/2014/main" id="{DF66A0B5-425A-45C9-8901-8F7E60493DA2}"/>
              </a:ext>
            </a:extLst>
          </p:cNvPr>
          <p:cNvSpPr txBox="1">
            <a:spLocks/>
          </p:cNvSpPr>
          <p:nvPr/>
        </p:nvSpPr>
        <p:spPr>
          <a:xfrm>
            <a:off x="0" y="-226142"/>
            <a:ext cx="6096000" cy="3429001"/>
          </a:xfrm>
          <a:custGeom>
            <a:avLst/>
            <a:gdLst>
              <a:gd name="connsiteX0" fmla="*/ 0 w 6096000"/>
              <a:gd name="connsiteY0" fmla="*/ 0 h 3429001"/>
              <a:gd name="connsiteX1" fmla="*/ 6096000 w 6096000"/>
              <a:gd name="connsiteY1" fmla="*/ 0 h 3429001"/>
              <a:gd name="connsiteX2" fmla="*/ 6096000 w 6096000"/>
              <a:gd name="connsiteY2" fmla="*/ 3101079 h 3429001"/>
              <a:gd name="connsiteX3" fmla="*/ 5768078 w 6096000"/>
              <a:gd name="connsiteY3" fmla="*/ 3429001 h 3429001"/>
              <a:gd name="connsiteX4" fmla="*/ 0 w 6096000"/>
              <a:gd name="connsiteY4" fmla="*/ 3429001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429001">
                <a:moveTo>
                  <a:pt x="0" y="0"/>
                </a:moveTo>
                <a:lnTo>
                  <a:pt x="6096000" y="0"/>
                </a:lnTo>
                <a:lnTo>
                  <a:pt x="6096000" y="3101079"/>
                </a:lnTo>
                <a:cubicBezTo>
                  <a:pt x="6096000" y="3282185"/>
                  <a:pt x="5949184" y="3429001"/>
                  <a:pt x="5768078" y="3429001"/>
                </a:cubicBezTo>
                <a:lnTo>
                  <a:pt x="0" y="3429001"/>
                </a:lnTo>
                <a:close/>
              </a:path>
            </a:pathLst>
          </a:cu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23F21"/>
                </a:solidFill>
                <a:latin typeface="Atkinson Hyperlegible"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23F21"/>
                </a:solidFill>
                <a:latin typeface="Atkinson Hyperlegibl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23F21"/>
                </a:solidFill>
                <a:latin typeface="Atkinson Hyperlegibl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23F21"/>
                </a:solidFill>
                <a:latin typeface="Atkinson Hyperlegibl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23F21"/>
                </a:solidFill>
                <a:latin typeface="Atkinson Hyperlegibl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a:p>
        </p:txBody>
      </p:sp>
      <p:sp>
        <p:nvSpPr>
          <p:cNvPr id="13" name="Textfeld 12">
            <a:extLst>
              <a:ext uri="{FF2B5EF4-FFF2-40B4-BE49-F238E27FC236}">
                <a16:creationId xmlns:a16="http://schemas.microsoft.com/office/drawing/2014/main" id="{2C7B4AEE-46D2-09FB-DDD5-3CE51FEE1959}"/>
              </a:ext>
            </a:extLst>
          </p:cNvPr>
          <p:cNvSpPr txBox="1"/>
          <p:nvPr/>
        </p:nvSpPr>
        <p:spPr>
          <a:xfrm>
            <a:off x="9196820" y="109489"/>
            <a:ext cx="3186396" cy="2062103"/>
          </a:xfrm>
          <a:prstGeom prst="rect">
            <a:avLst/>
          </a:prstGeom>
          <a:noFill/>
        </p:spPr>
        <p:txBody>
          <a:bodyPr wrap="square" rtlCol="0">
            <a:spAutoFit/>
          </a:bodyPr>
          <a:lstStyle/>
          <a:p>
            <a:r>
              <a:rPr lang="de-DE" sz="1600" dirty="0">
                <a:latin typeface="Rubik Bold" pitchFamily="2" charset="-79"/>
                <a:ea typeface="Yu Gothic UI" panose="020B0500000000000000" pitchFamily="34" charset="-128"/>
                <a:cs typeface="Rubik Bold" pitchFamily="2" charset="-79"/>
              </a:rPr>
              <a:t>Ideen zur Inspiration</a:t>
            </a:r>
            <a:br>
              <a:rPr lang="de-DE" sz="1600" dirty="0">
                <a:latin typeface="Rubik Bold" pitchFamily="2" charset="-79"/>
                <a:ea typeface="Yu Gothic UI" panose="020B0500000000000000" pitchFamily="34" charset="-128"/>
                <a:cs typeface="Rubik Bold" pitchFamily="2" charset="-79"/>
              </a:rPr>
            </a:br>
            <a:endParaRPr lang="de-DE" sz="1600" dirty="0">
              <a:latin typeface="Rubik Bold" pitchFamily="2" charset="-79"/>
              <a:ea typeface="Yu Gothic UI" panose="020B0500000000000000" pitchFamily="34" charset="-128"/>
              <a:cs typeface="Rubik Bold" pitchFamily="2" charset="-79"/>
            </a:endParaRPr>
          </a:p>
          <a:p>
            <a:pPr marL="285750" indent="-285750">
              <a:buBlip>
                <a:blip r:embed="rId2"/>
              </a:buBlip>
            </a:pPr>
            <a:r>
              <a:rPr lang="de-DE" sz="1600" dirty="0">
                <a:latin typeface="Rubik Light" pitchFamily="2" charset="-79"/>
                <a:ea typeface="Yu Gothic UI" panose="020B0500000000000000" pitchFamily="34" charset="-128"/>
                <a:cs typeface="Rubik Light" pitchFamily="2" charset="-79"/>
              </a:rPr>
              <a:t>Flyer </a:t>
            </a:r>
          </a:p>
          <a:p>
            <a:pPr marL="285750" indent="-285750">
              <a:buBlip>
                <a:blip r:embed="rId2"/>
              </a:buBlip>
            </a:pPr>
            <a:r>
              <a:rPr lang="de-DE" sz="1600" dirty="0">
                <a:latin typeface="Rubik Light" pitchFamily="2" charset="-79"/>
                <a:ea typeface="Yu Gothic UI" panose="020B0500000000000000" pitchFamily="34" charset="-128"/>
                <a:cs typeface="Rubik Light" pitchFamily="2" charset="-79"/>
              </a:rPr>
              <a:t>Magazine</a:t>
            </a:r>
          </a:p>
          <a:p>
            <a:pPr marL="285750" indent="-285750">
              <a:buBlip>
                <a:blip r:embed="rId2"/>
              </a:buBlip>
            </a:pPr>
            <a:r>
              <a:rPr lang="de-DE" sz="1600" dirty="0">
                <a:latin typeface="Rubik Light" pitchFamily="2" charset="-79"/>
                <a:ea typeface="Yu Gothic UI" panose="020B0500000000000000" pitchFamily="34" charset="-128"/>
                <a:cs typeface="Rubik Light" pitchFamily="2" charset="-79"/>
              </a:rPr>
              <a:t>Podcast</a:t>
            </a:r>
          </a:p>
          <a:p>
            <a:pPr marL="285750" indent="-285750">
              <a:buBlip>
                <a:blip r:embed="rId2"/>
              </a:buBlip>
            </a:pPr>
            <a:r>
              <a:rPr lang="de-DE" sz="1600" dirty="0">
                <a:latin typeface="Rubik Light" pitchFamily="2" charset="-79"/>
                <a:ea typeface="Yu Gothic UI" panose="020B0500000000000000" pitchFamily="34" charset="-128"/>
                <a:cs typeface="Rubik Light" pitchFamily="2" charset="-79"/>
              </a:rPr>
              <a:t>andere Formate der Öffentlichkeitsarbeit</a:t>
            </a:r>
          </a:p>
          <a:p>
            <a:pPr marL="285750" indent="-285750">
              <a:buBlip>
                <a:blip r:embed="rId2"/>
              </a:buBlip>
            </a:pPr>
            <a:r>
              <a:rPr lang="de-DE" sz="1600" dirty="0">
                <a:latin typeface="Rubik Light" pitchFamily="2" charset="-79"/>
                <a:ea typeface="Yu Gothic UI" panose="020B0500000000000000" pitchFamily="34" charset="-128"/>
                <a:cs typeface="Rubik Light" pitchFamily="2" charset="-79"/>
              </a:rPr>
              <a:t>…</a:t>
            </a:r>
          </a:p>
        </p:txBody>
      </p:sp>
      <p:sp>
        <p:nvSpPr>
          <p:cNvPr id="14" name="Textfeld 13">
            <a:extLst>
              <a:ext uri="{FF2B5EF4-FFF2-40B4-BE49-F238E27FC236}">
                <a16:creationId xmlns:a16="http://schemas.microsoft.com/office/drawing/2014/main" id="{869C06D6-7460-F1BB-F89B-04F570465BB1}"/>
              </a:ext>
            </a:extLst>
          </p:cNvPr>
          <p:cNvSpPr txBox="1"/>
          <p:nvPr/>
        </p:nvSpPr>
        <p:spPr>
          <a:xfrm>
            <a:off x="353417" y="917518"/>
            <a:ext cx="7227254" cy="738664"/>
          </a:xfrm>
          <a:prstGeom prst="rect">
            <a:avLst/>
          </a:prstGeom>
          <a:noFill/>
        </p:spPr>
        <p:txBody>
          <a:bodyPr wrap="square" rtlCol="0">
            <a:spAutoFit/>
          </a:bodyPr>
          <a:lstStyle/>
          <a:p>
            <a:r>
              <a:rPr lang="de-DE" sz="1400" dirty="0">
                <a:solidFill>
                  <a:srgbClr val="2879FF"/>
                </a:solidFill>
                <a:latin typeface="Rubik Light" pitchFamily="2" charset="-79"/>
                <a:cs typeface="Rubik Light" pitchFamily="2" charset="-79"/>
              </a:rPr>
              <a:t>Der Inhalt deines Projektes besteht daraus Informationen über ein gewähltes Medium zu teilen. Dabei wählst du eine konkrete Zielgruppe aus, die du erreichen möchtest und nutzt geeignete Methoden. </a:t>
            </a:r>
          </a:p>
        </p:txBody>
      </p:sp>
      <p:grpSp>
        <p:nvGrpSpPr>
          <p:cNvPr id="2" name="Gruppieren 1">
            <a:extLst>
              <a:ext uri="{FF2B5EF4-FFF2-40B4-BE49-F238E27FC236}">
                <a16:creationId xmlns:a16="http://schemas.microsoft.com/office/drawing/2014/main" id="{0607BD7C-663A-8F74-ED5C-8B162D079993}"/>
              </a:ext>
            </a:extLst>
          </p:cNvPr>
          <p:cNvGrpSpPr/>
          <p:nvPr/>
        </p:nvGrpSpPr>
        <p:grpSpPr>
          <a:xfrm>
            <a:off x="457010" y="1730343"/>
            <a:ext cx="3747831" cy="3240001"/>
            <a:chOff x="4089302" y="1922928"/>
            <a:chExt cx="3747831" cy="3240001"/>
          </a:xfrm>
        </p:grpSpPr>
        <p:pic>
          <p:nvPicPr>
            <p:cNvPr id="3" name="Picture 4">
              <a:extLst>
                <a:ext uri="{FF2B5EF4-FFF2-40B4-BE49-F238E27FC236}">
                  <a16:creationId xmlns:a16="http://schemas.microsoft.com/office/drawing/2014/main" id="{F8F9BCE9-F684-BC89-9E22-F9F446120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302" y="1922929"/>
              <a:ext cx="3240000" cy="324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220B3BED-0739-04F8-F6E8-10B00C9AE524}"/>
                </a:ext>
              </a:extLst>
            </p:cNvPr>
            <p:cNvSpPr txBox="1"/>
            <p:nvPr/>
          </p:nvSpPr>
          <p:spPr>
            <a:xfrm rot="16200000">
              <a:off x="5963218" y="3289012"/>
              <a:ext cx="3239999" cy="507831"/>
            </a:xfrm>
            <a:prstGeom prst="rect">
              <a:avLst/>
            </a:prstGeom>
            <a:noFill/>
          </p:spPr>
          <p:txBody>
            <a:bodyPr wrap="square">
              <a:spAutoFit/>
            </a:bodyPr>
            <a:lstStyle/>
            <a:p>
              <a:pPr algn="r"/>
              <a:r>
                <a:rPr lang="de-DE" sz="2700" dirty="0">
                  <a:solidFill>
                    <a:srgbClr val="4C5668"/>
                  </a:solidFill>
                  <a:latin typeface="Rubik Light" pitchFamily="2" charset="-79"/>
                  <a:cs typeface="Rubik Light" pitchFamily="2" charset="-79"/>
                </a:rPr>
                <a:t>FÖJ-PODCAST</a:t>
              </a:r>
            </a:p>
          </p:txBody>
        </p:sp>
      </p:grpSp>
      <p:grpSp>
        <p:nvGrpSpPr>
          <p:cNvPr id="9" name="Gruppieren 8">
            <a:extLst>
              <a:ext uri="{FF2B5EF4-FFF2-40B4-BE49-F238E27FC236}">
                <a16:creationId xmlns:a16="http://schemas.microsoft.com/office/drawing/2014/main" id="{D6EFE4E7-EB1B-0547-28FC-A8B8004CCF73}"/>
              </a:ext>
            </a:extLst>
          </p:cNvPr>
          <p:cNvGrpSpPr/>
          <p:nvPr/>
        </p:nvGrpSpPr>
        <p:grpSpPr>
          <a:xfrm>
            <a:off x="4874288" y="1730343"/>
            <a:ext cx="2798533" cy="3429001"/>
            <a:chOff x="8555267" y="1922928"/>
            <a:chExt cx="2798533" cy="3429001"/>
          </a:xfrm>
        </p:grpSpPr>
        <p:pic>
          <p:nvPicPr>
            <p:cNvPr id="10" name="Grafik 9">
              <a:extLst>
                <a:ext uri="{FF2B5EF4-FFF2-40B4-BE49-F238E27FC236}">
                  <a16:creationId xmlns:a16="http://schemas.microsoft.com/office/drawing/2014/main" id="{1F7A514C-0F59-6B9F-D64C-7C0DFB50E36C}"/>
                </a:ext>
              </a:extLst>
            </p:cNvPr>
            <p:cNvPicPr>
              <a:picLocks noChangeAspect="1"/>
            </p:cNvPicPr>
            <p:nvPr/>
          </p:nvPicPr>
          <p:blipFill>
            <a:blip r:embed="rId4"/>
            <a:stretch>
              <a:fillRect/>
            </a:stretch>
          </p:blipFill>
          <p:spPr>
            <a:xfrm>
              <a:off x="9063099" y="1922929"/>
              <a:ext cx="2290701" cy="3240000"/>
            </a:xfrm>
            <a:prstGeom prst="rect">
              <a:avLst/>
            </a:prstGeom>
          </p:spPr>
        </p:pic>
        <p:sp>
          <p:nvSpPr>
            <p:cNvPr id="11" name="Textfeld 10">
              <a:extLst>
                <a:ext uri="{FF2B5EF4-FFF2-40B4-BE49-F238E27FC236}">
                  <a16:creationId xmlns:a16="http://schemas.microsoft.com/office/drawing/2014/main" id="{823E949D-AAA5-DDA0-0A77-88F9400694E8}"/>
                </a:ext>
              </a:extLst>
            </p:cNvPr>
            <p:cNvSpPr txBox="1"/>
            <p:nvPr/>
          </p:nvSpPr>
          <p:spPr>
            <a:xfrm rot="16200000">
              <a:off x="7094682" y="3383513"/>
              <a:ext cx="3429001" cy="507831"/>
            </a:xfrm>
            <a:prstGeom prst="rect">
              <a:avLst/>
            </a:prstGeom>
            <a:noFill/>
          </p:spPr>
          <p:txBody>
            <a:bodyPr wrap="square">
              <a:spAutoFit/>
            </a:bodyPr>
            <a:lstStyle/>
            <a:p>
              <a:pPr algn="r"/>
              <a:r>
                <a:rPr lang="de-DE" sz="2700" dirty="0">
                  <a:solidFill>
                    <a:srgbClr val="4C5668"/>
                  </a:solidFill>
                  <a:latin typeface="Rubik Light" pitchFamily="2" charset="-79"/>
                  <a:cs typeface="Rubik Light" pitchFamily="2" charset="-79"/>
                </a:rPr>
                <a:t>PUSTEBLUME 21/22</a:t>
              </a:r>
            </a:p>
          </p:txBody>
        </p:sp>
      </p:grpSp>
    </p:spTree>
    <p:extLst>
      <p:ext uri="{BB962C8B-B14F-4D97-AF65-F5344CB8AC3E}">
        <p14:creationId xmlns:p14="http://schemas.microsoft.com/office/powerpoint/2010/main" val="303454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C0E15979-8DEA-D93E-97FA-7FE4DF91F7CD}"/>
              </a:ext>
            </a:extLst>
          </p:cNvPr>
          <p:cNvSpPr>
            <a:spLocks noGrp="1"/>
          </p:cNvSpPr>
          <p:nvPr>
            <p:ph type="title"/>
          </p:nvPr>
        </p:nvSpPr>
        <p:spPr/>
        <p:txBody>
          <a:bodyPr/>
          <a:lstStyle/>
          <a:p>
            <a:r>
              <a:rPr lang="de-DE" dirty="0"/>
              <a:t>Naturprojekte</a:t>
            </a:r>
          </a:p>
        </p:txBody>
      </p:sp>
      <p:sp>
        <p:nvSpPr>
          <p:cNvPr id="4" name="Bildplatzhalter 1">
            <a:extLst>
              <a:ext uri="{FF2B5EF4-FFF2-40B4-BE49-F238E27FC236}">
                <a16:creationId xmlns:a16="http://schemas.microsoft.com/office/drawing/2014/main" id="{DF66A0B5-425A-45C9-8901-8F7E60493DA2}"/>
              </a:ext>
            </a:extLst>
          </p:cNvPr>
          <p:cNvSpPr txBox="1">
            <a:spLocks/>
          </p:cNvSpPr>
          <p:nvPr/>
        </p:nvSpPr>
        <p:spPr>
          <a:xfrm>
            <a:off x="0" y="-226142"/>
            <a:ext cx="6096000" cy="3429001"/>
          </a:xfrm>
          <a:custGeom>
            <a:avLst/>
            <a:gdLst>
              <a:gd name="connsiteX0" fmla="*/ 0 w 6096000"/>
              <a:gd name="connsiteY0" fmla="*/ 0 h 3429001"/>
              <a:gd name="connsiteX1" fmla="*/ 6096000 w 6096000"/>
              <a:gd name="connsiteY1" fmla="*/ 0 h 3429001"/>
              <a:gd name="connsiteX2" fmla="*/ 6096000 w 6096000"/>
              <a:gd name="connsiteY2" fmla="*/ 3101079 h 3429001"/>
              <a:gd name="connsiteX3" fmla="*/ 5768078 w 6096000"/>
              <a:gd name="connsiteY3" fmla="*/ 3429001 h 3429001"/>
              <a:gd name="connsiteX4" fmla="*/ 0 w 6096000"/>
              <a:gd name="connsiteY4" fmla="*/ 3429001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429001">
                <a:moveTo>
                  <a:pt x="0" y="0"/>
                </a:moveTo>
                <a:lnTo>
                  <a:pt x="6096000" y="0"/>
                </a:lnTo>
                <a:lnTo>
                  <a:pt x="6096000" y="3101079"/>
                </a:lnTo>
                <a:cubicBezTo>
                  <a:pt x="6096000" y="3282185"/>
                  <a:pt x="5949184" y="3429001"/>
                  <a:pt x="5768078" y="3429001"/>
                </a:cubicBezTo>
                <a:lnTo>
                  <a:pt x="0" y="3429001"/>
                </a:lnTo>
                <a:close/>
              </a:path>
            </a:pathLst>
          </a:cu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23F21"/>
                </a:solidFill>
                <a:latin typeface="Atkinson Hyperlegible"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23F21"/>
                </a:solidFill>
                <a:latin typeface="Atkinson Hyperlegibl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23F21"/>
                </a:solidFill>
                <a:latin typeface="Atkinson Hyperlegibl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23F21"/>
                </a:solidFill>
                <a:latin typeface="Atkinson Hyperlegibl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23F21"/>
                </a:solidFill>
                <a:latin typeface="Atkinson Hyperlegibl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a:p>
        </p:txBody>
      </p:sp>
      <p:sp>
        <p:nvSpPr>
          <p:cNvPr id="13" name="Textfeld 12">
            <a:extLst>
              <a:ext uri="{FF2B5EF4-FFF2-40B4-BE49-F238E27FC236}">
                <a16:creationId xmlns:a16="http://schemas.microsoft.com/office/drawing/2014/main" id="{2C7B4AEE-46D2-09FB-DDD5-3CE51FEE1959}"/>
              </a:ext>
            </a:extLst>
          </p:cNvPr>
          <p:cNvSpPr txBox="1"/>
          <p:nvPr/>
        </p:nvSpPr>
        <p:spPr>
          <a:xfrm>
            <a:off x="9196820" y="109489"/>
            <a:ext cx="3186396" cy="1569660"/>
          </a:xfrm>
          <a:prstGeom prst="rect">
            <a:avLst/>
          </a:prstGeom>
          <a:noFill/>
        </p:spPr>
        <p:txBody>
          <a:bodyPr wrap="square" rtlCol="0">
            <a:spAutoFit/>
          </a:bodyPr>
          <a:lstStyle/>
          <a:p>
            <a:r>
              <a:rPr lang="de-DE" sz="1600" dirty="0">
                <a:latin typeface="Rubik Bold" pitchFamily="2" charset="-79"/>
                <a:ea typeface="Yu Gothic UI" panose="020B0500000000000000" pitchFamily="34" charset="-128"/>
                <a:cs typeface="Rubik Bold" pitchFamily="2" charset="-79"/>
              </a:rPr>
              <a:t>Ideen zur Inspiration</a:t>
            </a:r>
            <a:br>
              <a:rPr lang="de-DE" sz="1600" dirty="0">
                <a:latin typeface="Rubik Bold" pitchFamily="2" charset="-79"/>
                <a:ea typeface="Yu Gothic UI" panose="020B0500000000000000" pitchFamily="34" charset="-128"/>
                <a:cs typeface="Rubik Bold" pitchFamily="2" charset="-79"/>
              </a:rPr>
            </a:br>
            <a:endParaRPr lang="de-DE" sz="1600" dirty="0">
              <a:latin typeface="Rubik Bold" pitchFamily="2" charset="-79"/>
              <a:ea typeface="Yu Gothic UI" panose="020B0500000000000000" pitchFamily="34" charset="-128"/>
              <a:cs typeface="Rubik Bold" pitchFamily="2" charset="-79"/>
            </a:endParaRPr>
          </a:p>
          <a:p>
            <a:pPr marL="285750" indent="-285750">
              <a:buBlip>
                <a:blip r:embed="rId2"/>
              </a:buBlip>
            </a:pPr>
            <a:r>
              <a:rPr lang="de-DE" sz="1600" dirty="0">
                <a:latin typeface="Rubik Light" pitchFamily="2" charset="-79"/>
                <a:ea typeface="Yu Gothic UI" panose="020B0500000000000000" pitchFamily="34" charset="-128"/>
                <a:cs typeface="Rubik Light" pitchFamily="2" charset="-79"/>
              </a:rPr>
              <a:t>Bepflanzungen</a:t>
            </a:r>
          </a:p>
          <a:p>
            <a:pPr marL="285750" indent="-285750">
              <a:buBlip>
                <a:blip r:embed="rId2"/>
              </a:buBlip>
            </a:pPr>
            <a:r>
              <a:rPr lang="de-DE" sz="1600" dirty="0">
                <a:latin typeface="Rubik Light" pitchFamily="2" charset="-79"/>
                <a:ea typeface="Yu Gothic UI" panose="020B0500000000000000" pitchFamily="34" charset="-128"/>
                <a:cs typeface="Rubik Light" pitchFamily="2" charset="-79"/>
              </a:rPr>
              <a:t>Renaturierung</a:t>
            </a:r>
          </a:p>
          <a:p>
            <a:pPr marL="285750" indent="-285750">
              <a:buBlip>
                <a:blip r:embed="rId2"/>
              </a:buBlip>
            </a:pPr>
            <a:r>
              <a:rPr lang="de-DE" sz="1600" dirty="0">
                <a:latin typeface="Rubik Light" pitchFamily="2" charset="-79"/>
                <a:ea typeface="Yu Gothic UI" panose="020B0500000000000000" pitchFamily="34" charset="-128"/>
                <a:cs typeface="Rubik Light" pitchFamily="2" charset="-79"/>
              </a:rPr>
              <a:t>Barfußpfade</a:t>
            </a:r>
          </a:p>
          <a:p>
            <a:pPr marL="285750" indent="-285750">
              <a:buBlip>
                <a:blip r:embed="rId2"/>
              </a:buBlip>
            </a:pPr>
            <a:r>
              <a:rPr lang="de-DE" sz="1600" dirty="0">
                <a:latin typeface="Rubik Light" pitchFamily="2" charset="-79"/>
                <a:ea typeface="Yu Gothic UI" panose="020B0500000000000000" pitchFamily="34" charset="-128"/>
                <a:cs typeface="Rubik Light" pitchFamily="2" charset="-79"/>
              </a:rPr>
              <a:t>…</a:t>
            </a:r>
          </a:p>
        </p:txBody>
      </p:sp>
      <p:sp>
        <p:nvSpPr>
          <p:cNvPr id="14" name="Textfeld 13">
            <a:extLst>
              <a:ext uri="{FF2B5EF4-FFF2-40B4-BE49-F238E27FC236}">
                <a16:creationId xmlns:a16="http://schemas.microsoft.com/office/drawing/2014/main" id="{869C06D6-7460-F1BB-F89B-04F570465BB1}"/>
              </a:ext>
            </a:extLst>
          </p:cNvPr>
          <p:cNvSpPr txBox="1"/>
          <p:nvPr/>
        </p:nvSpPr>
        <p:spPr>
          <a:xfrm>
            <a:off x="353417" y="917518"/>
            <a:ext cx="7227254" cy="954107"/>
          </a:xfrm>
          <a:prstGeom prst="rect">
            <a:avLst/>
          </a:prstGeom>
          <a:noFill/>
        </p:spPr>
        <p:txBody>
          <a:bodyPr wrap="square" rtlCol="0">
            <a:spAutoFit/>
          </a:bodyPr>
          <a:lstStyle/>
          <a:p>
            <a:r>
              <a:rPr lang="de-DE" sz="1400" dirty="0">
                <a:solidFill>
                  <a:srgbClr val="2879FF"/>
                </a:solidFill>
                <a:latin typeface="Rubik Light" pitchFamily="2" charset="-79"/>
                <a:cs typeface="Rubik Light" pitchFamily="2" charset="-79"/>
              </a:rPr>
              <a:t>In deinem Projekt packst du draußen etwas an und leistest dazu einen positiven Beitrag zu Bedingungen für Natur und Umwelt. Es entstehen neue Lebensräume oder alte Räume werden erneuert. Du machst mit deinem Projekt die Natur für Menschen erlebbar.</a:t>
            </a:r>
          </a:p>
        </p:txBody>
      </p:sp>
      <p:grpSp>
        <p:nvGrpSpPr>
          <p:cNvPr id="2" name="Gruppieren 1">
            <a:extLst>
              <a:ext uri="{FF2B5EF4-FFF2-40B4-BE49-F238E27FC236}">
                <a16:creationId xmlns:a16="http://schemas.microsoft.com/office/drawing/2014/main" id="{0607BD7C-663A-8F74-ED5C-8B162D079993}"/>
              </a:ext>
            </a:extLst>
          </p:cNvPr>
          <p:cNvGrpSpPr/>
          <p:nvPr/>
        </p:nvGrpSpPr>
        <p:grpSpPr>
          <a:xfrm>
            <a:off x="461423" y="1936819"/>
            <a:ext cx="2949643" cy="3240001"/>
            <a:chOff x="4494196" y="1922928"/>
            <a:chExt cx="2949643" cy="3240001"/>
          </a:xfrm>
        </p:grpSpPr>
        <p:pic>
          <p:nvPicPr>
            <p:cNvPr id="3" name="Picture 4">
              <a:extLst>
                <a:ext uri="{FF2B5EF4-FFF2-40B4-BE49-F238E27FC236}">
                  <a16:creationId xmlns:a16="http://schemas.microsoft.com/office/drawing/2014/main" id="{F8F9BCE9-F684-BC89-9E22-F9F446120003}"/>
                </a:ext>
              </a:extLst>
            </p:cNvPr>
            <p:cNvPicPr>
              <a:picLocks noChangeAspect="1" noChangeArrowheads="1"/>
            </p:cNvPicPr>
            <p:nvPr/>
          </p:nvPicPr>
          <p:blipFill>
            <a:blip r:embed="rId3"/>
            <a:srcRect/>
            <a:stretch/>
          </p:blipFill>
          <p:spPr bwMode="auto">
            <a:xfrm>
              <a:off x="4494196" y="1922929"/>
              <a:ext cx="2430212" cy="324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220B3BED-0739-04F8-F6E8-10B00C9AE524}"/>
                </a:ext>
              </a:extLst>
            </p:cNvPr>
            <p:cNvSpPr txBox="1"/>
            <p:nvPr/>
          </p:nvSpPr>
          <p:spPr>
            <a:xfrm rot="16200000">
              <a:off x="5569924" y="3289012"/>
              <a:ext cx="3239999" cy="507831"/>
            </a:xfrm>
            <a:prstGeom prst="rect">
              <a:avLst/>
            </a:prstGeom>
            <a:noFill/>
          </p:spPr>
          <p:txBody>
            <a:bodyPr wrap="square">
              <a:spAutoFit/>
            </a:bodyPr>
            <a:lstStyle/>
            <a:p>
              <a:pPr algn="r"/>
              <a:r>
                <a:rPr lang="de-DE" sz="2700" dirty="0">
                  <a:solidFill>
                    <a:srgbClr val="4C5668"/>
                  </a:solidFill>
                  <a:latin typeface="Rubik Light" pitchFamily="2" charset="-79"/>
                  <a:cs typeface="Rubik Light" pitchFamily="2" charset="-79"/>
                </a:rPr>
                <a:t>BEPFLANZUNGEN</a:t>
              </a:r>
            </a:p>
          </p:txBody>
        </p:sp>
      </p:grpSp>
      <p:grpSp>
        <p:nvGrpSpPr>
          <p:cNvPr id="5" name="Gruppieren 4">
            <a:extLst>
              <a:ext uri="{FF2B5EF4-FFF2-40B4-BE49-F238E27FC236}">
                <a16:creationId xmlns:a16="http://schemas.microsoft.com/office/drawing/2014/main" id="{DCDA298F-DE6B-CF80-E324-13AB68E6CDB6}"/>
              </a:ext>
            </a:extLst>
          </p:cNvPr>
          <p:cNvGrpSpPr/>
          <p:nvPr/>
        </p:nvGrpSpPr>
        <p:grpSpPr>
          <a:xfrm>
            <a:off x="3960981" y="1936820"/>
            <a:ext cx="4661909" cy="3240000"/>
            <a:chOff x="4275548" y="2724150"/>
            <a:chExt cx="4661909" cy="3240000"/>
          </a:xfrm>
        </p:grpSpPr>
        <p:pic>
          <p:nvPicPr>
            <p:cNvPr id="6" name="Picture 2">
              <a:extLst>
                <a:ext uri="{FF2B5EF4-FFF2-40B4-BE49-F238E27FC236}">
                  <a16:creationId xmlns:a16="http://schemas.microsoft.com/office/drawing/2014/main" id="{505FB8AB-C4C0-F42C-0C96-997FF4F20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599" y="2726834"/>
              <a:ext cx="4136858" cy="31004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44D39886-4F30-F6EE-DD8A-69E4912ACB1B}"/>
                </a:ext>
              </a:extLst>
            </p:cNvPr>
            <p:cNvSpPr txBox="1"/>
            <p:nvPr/>
          </p:nvSpPr>
          <p:spPr>
            <a:xfrm rot="16200000">
              <a:off x="2909464" y="4090234"/>
              <a:ext cx="3240000" cy="507831"/>
            </a:xfrm>
            <a:prstGeom prst="rect">
              <a:avLst/>
            </a:prstGeom>
            <a:noFill/>
          </p:spPr>
          <p:txBody>
            <a:bodyPr wrap="square">
              <a:spAutoFit/>
            </a:bodyPr>
            <a:lstStyle/>
            <a:p>
              <a:pPr algn="ctr"/>
              <a:r>
                <a:rPr lang="de-DE" sz="2700" dirty="0">
                  <a:solidFill>
                    <a:srgbClr val="4C5668"/>
                  </a:solidFill>
                  <a:latin typeface="Rubik Light" pitchFamily="2" charset="-79"/>
                  <a:cs typeface="Rubik Light" pitchFamily="2" charset="-79"/>
                </a:rPr>
                <a:t>FLASCHENGÄRTEN</a:t>
              </a:r>
            </a:p>
          </p:txBody>
        </p:sp>
      </p:grpSp>
    </p:spTree>
    <p:extLst>
      <p:ext uri="{BB962C8B-B14F-4D97-AF65-F5344CB8AC3E}">
        <p14:creationId xmlns:p14="http://schemas.microsoft.com/office/powerpoint/2010/main" val="339586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C6C35-12F4-5714-148D-2278CFCCD990}"/>
              </a:ext>
            </a:extLst>
          </p:cNvPr>
          <p:cNvSpPr>
            <a:spLocks noGrp="1"/>
          </p:cNvSpPr>
          <p:nvPr>
            <p:ph type="title"/>
          </p:nvPr>
        </p:nvSpPr>
        <p:spPr/>
        <p:txBody>
          <a:bodyPr/>
          <a:lstStyle/>
          <a:p>
            <a:r>
              <a:rPr lang="de-DE" dirty="0"/>
              <a:t>Grundidee des ÖPJ</a:t>
            </a:r>
          </a:p>
        </p:txBody>
      </p:sp>
      <p:sp>
        <p:nvSpPr>
          <p:cNvPr id="6" name="Inhaltsplatzhalter 5">
            <a:extLst>
              <a:ext uri="{FF2B5EF4-FFF2-40B4-BE49-F238E27FC236}">
                <a16:creationId xmlns:a16="http://schemas.microsoft.com/office/drawing/2014/main" id="{E0B7DC06-F1B8-89DC-53A7-7F9B254C84EE}"/>
              </a:ext>
            </a:extLst>
          </p:cNvPr>
          <p:cNvSpPr>
            <a:spLocks noGrp="1"/>
          </p:cNvSpPr>
          <p:nvPr>
            <p:ph idx="1"/>
          </p:nvPr>
        </p:nvSpPr>
        <p:spPr/>
        <p:txBody>
          <a:bodyPr>
            <a:normAutofit/>
          </a:bodyPr>
          <a:lstStyle/>
          <a:p>
            <a:r>
              <a:rPr lang="de-DE" dirty="0">
                <a:latin typeface="Rubik Light" pitchFamily="2" charset="-79"/>
                <a:cs typeface="Rubik Light" pitchFamily="2" charset="-79"/>
              </a:rPr>
              <a:t>Niedrigschwelliges Förderprogramm für Projekte in den ökologischen Freiwilligendiensten</a:t>
            </a:r>
          </a:p>
          <a:p>
            <a:r>
              <a:rPr lang="de-DE" dirty="0">
                <a:latin typeface="Rubik Light" pitchFamily="2" charset="-79"/>
                <a:cs typeface="Rubik Light" pitchFamily="2" charset="-79"/>
              </a:rPr>
              <a:t>Unabhängigkeit von finanziellen Voraussetzungen der Träger, Einsatzstellen und Freiwilligen</a:t>
            </a:r>
          </a:p>
          <a:p>
            <a:r>
              <a:rPr lang="de-DE" dirty="0">
                <a:latin typeface="Rubik Light" pitchFamily="2" charset="-79"/>
                <a:cs typeface="Rubik Light" pitchFamily="2" charset="-79"/>
              </a:rPr>
              <a:t>Aktive und ehemalige Freiwillige als Entscheidungsträger*innen im Projekt</a:t>
            </a:r>
          </a:p>
          <a:p>
            <a:r>
              <a:rPr lang="de-DE" dirty="0">
                <a:latin typeface="Rubik Light" pitchFamily="2" charset="-79"/>
                <a:cs typeface="Rubik Light" pitchFamily="2" charset="-79"/>
              </a:rPr>
              <a:t>Projektzeitraum: 01.09.2023 – 31.08.2025</a:t>
            </a:r>
          </a:p>
          <a:p>
            <a:r>
              <a:rPr lang="de-DE" dirty="0">
                <a:latin typeface="Rubik Light" pitchFamily="2" charset="-79"/>
                <a:cs typeface="Rubik Light" pitchFamily="2" charset="-79"/>
              </a:rPr>
              <a:t>Förderbeginn: November 2023</a:t>
            </a:r>
          </a:p>
        </p:txBody>
      </p:sp>
    </p:spTree>
    <p:extLst>
      <p:ext uri="{BB962C8B-B14F-4D97-AF65-F5344CB8AC3E}">
        <p14:creationId xmlns:p14="http://schemas.microsoft.com/office/powerpoint/2010/main" val="1748400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C6C35-12F4-5714-148D-2278CFCCD990}"/>
              </a:ext>
            </a:extLst>
          </p:cNvPr>
          <p:cNvSpPr>
            <a:spLocks noGrp="1"/>
          </p:cNvSpPr>
          <p:nvPr>
            <p:ph type="title"/>
          </p:nvPr>
        </p:nvSpPr>
        <p:spPr/>
        <p:txBody>
          <a:bodyPr/>
          <a:lstStyle/>
          <a:p>
            <a:r>
              <a:rPr lang="de-DE" dirty="0"/>
              <a:t>Kontakt &amp; Links</a:t>
            </a:r>
          </a:p>
        </p:txBody>
      </p:sp>
      <p:grpSp>
        <p:nvGrpSpPr>
          <p:cNvPr id="35" name="Gruppieren 34">
            <a:extLst>
              <a:ext uri="{FF2B5EF4-FFF2-40B4-BE49-F238E27FC236}">
                <a16:creationId xmlns:a16="http://schemas.microsoft.com/office/drawing/2014/main" id="{6393DD74-DC49-6FCC-2218-F4EE7C6E4D8F}"/>
              </a:ext>
            </a:extLst>
          </p:cNvPr>
          <p:cNvGrpSpPr/>
          <p:nvPr/>
        </p:nvGrpSpPr>
        <p:grpSpPr>
          <a:xfrm>
            <a:off x="626794" y="1307529"/>
            <a:ext cx="1503663" cy="1503663"/>
            <a:chOff x="626794" y="1307529"/>
            <a:chExt cx="1503663" cy="1503663"/>
          </a:xfrm>
        </p:grpSpPr>
        <p:pic>
          <p:nvPicPr>
            <p:cNvPr id="4" name="Grafik 3">
              <a:extLst>
                <a:ext uri="{FF2B5EF4-FFF2-40B4-BE49-F238E27FC236}">
                  <a16:creationId xmlns:a16="http://schemas.microsoft.com/office/drawing/2014/main" id="{CA297507-3E33-4F4B-3F7B-6C77ADC6A093}"/>
                </a:ext>
              </a:extLst>
            </p:cNvPr>
            <p:cNvPicPr>
              <a:picLocks noChangeAspect="1"/>
            </p:cNvPicPr>
            <p:nvPr/>
          </p:nvPicPr>
          <p:blipFill>
            <a:blip r:embed="rId2"/>
            <a:srcRect/>
            <a:stretch/>
          </p:blipFill>
          <p:spPr>
            <a:xfrm rot="5400000">
              <a:off x="626794" y="1307529"/>
              <a:ext cx="1503663" cy="1503663"/>
            </a:xfrm>
            <a:prstGeom prst="rect">
              <a:avLst/>
            </a:prstGeom>
          </p:spPr>
        </p:pic>
        <p:pic>
          <p:nvPicPr>
            <p:cNvPr id="5" name="Grafik 4" descr="Internet mit einfarbiger Füllung">
              <a:extLst>
                <a:ext uri="{FF2B5EF4-FFF2-40B4-BE49-F238E27FC236}">
                  <a16:creationId xmlns:a16="http://schemas.microsoft.com/office/drawing/2014/main" id="{5C73FF24-86B2-C9D0-1233-85CE666BB0F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3273" y="1594008"/>
              <a:ext cx="930704" cy="930704"/>
            </a:xfrm>
            <a:prstGeom prst="rect">
              <a:avLst/>
            </a:prstGeom>
          </p:spPr>
        </p:pic>
      </p:grpSp>
      <p:sp>
        <p:nvSpPr>
          <p:cNvPr id="31" name="Textfeld 10">
            <a:extLst>
              <a:ext uri="{FF2B5EF4-FFF2-40B4-BE49-F238E27FC236}">
                <a16:creationId xmlns:a16="http://schemas.microsoft.com/office/drawing/2014/main" id="{8CF10857-6AB7-A9CA-5C98-465421C4DD68}"/>
              </a:ext>
            </a:extLst>
          </p:cNvPr>
          <p:cNvSpPr txBox="1"/>
          <p:nvPr/>
        </p:nvSpPr>
        <p:spPr>
          <a:xfrm>
            <a:off x="2249788" y="1736194"/>
            <a:ext cx="2140334"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rgbClr val="2F4466"/>
                </a:solidFill>
                <a:latin typeface="Rubik Light" pitchFamily="2" charset="-79"/>
                <a:cs typeface="Rubik Light" pitchFamily="2" charset="-79"/>
              </a:rPr>
              <a:t>FÖJ-AKTIV e.V.</a:t>
            </a:r>
            <a:br>
              <a:rPr lang="de-DE" dirty="0">
                <a:solidFill>
                  <a:srgbClr val="2F4466"/>
                </a:solidFill>
                <a:latin typeface="Rubik Light" pitchFamily="2" charset="-79"/>
                <a:cs typeface="Rubik Light" pitchFamily="2" charset="-79"/>
              </a:rPr>
            </a:br>
            <a:r>
              <a:rPr lang="de-DE" dirty="0">
                <a:solidFill>
                  <a:srgbClr val="2F4466"/>
                </a:solidFill>
                <a:latin typeface="Rubik Light" pitchFamily="2" charset="-79"/>
                <a:cs typeface="Rubik Light" pitchFamily="2" charset="-79"/>
                <a:hlinkClick r:id="rId5">
                  <a:extLst>
                    <a:ext uri="{A12FA001-AC4F-418D-AE19-62706E023703}">
                      <ahyp:hlinkClr xmlns:ahyp="http://schemas.microsoft.com/office/drawing/2018/hyperlinkcolor" val="tx"/>
                    </a:ext>
                  </a:extLst>
                </a:hlinkClick>
              </a:rPr>
              <a:t>www.foej-aktiv.de</a:t>
            </a:r>
            <a:r>
              <a:rPr lang="de-DE" dirty="0">
                <a:solidFill>
                  <a:srgbClr val="2F4466"/>
                </a:solidFill>
                <a:latin typeface="Rubik Light" pitchFamily="2" charset="-79"/>
                <a:cs typeface="Rubik Light" pitchFamily="2" charset="-79"/>
              </a:rPr>
              <a:t> </a:t>
            </a:r>
          </a:p>
        </p:txBody>
      </p:sp>
      <p:pic>
        <p:nvPicPr>
          <p:cNvPr id="32" name="Grafik 31">
            <a:extLst>
              <a:ext uri="{FF2B5EF4-FFF2-40B4-BE49-F238E27FC236}">
                <a16:creationId xmlns:a16="http://schemas.microsoft.com/office/drawing/2014/main" id="{ACF8877A-0060-CA5B-CAFF-7334B183BF86}"/>
              </a:ext>
            </a:extLst>
          </p:cNvPr>
          <p:cNvPicPr>
            <a:picLocks noChangeAspect="1"/>
          </p:cNvPicPr>
          <p:nvPr/>
        </p:nvPicPr>
        <p:blipFill>
          <a:blip r:embed="rId6"/>
          <a:srcRect/>
          <a:stretch/>
        </p:blipFill>
        <p:spPr>
          <a:xfrm rot="5400000">
            <a:off x="4418531" y="1860095"/>
            <a:ext cx="398529" cy="398529"/>
          </a:xfrm>
          <a:prstGeom prst="rect">
            <a:avLst/>
          </a:prstGeom>
        </p:spPr>
      </p:pic>
      <p:sp>
        <p:nvSpPr>
          <p:cNvPr id="33" name="Textfeld 10">
            <a:extLst>
              <a:ext uri="{FF2B5EF4-FFF2-40B4-BE49-F238E27FC236}">
                <a16:creationId xmlns:a16="http://schemas.microsoft.com/office/drawing/2014/main" id="{A6F101BF-3885-6352-BDE7-D52992C00C21}"/>
              </a:ext>
            </a:extLst>
          </p:cNvPr>
          <p:cNvSpPr txBox="1"/>
          <p:nvPr/>
        </p:nvSpPr>
        <p:spPr>
          <a:xfrm>
            <a:off x="4845469" y="1736194"/>
            <a:ext cx="2745034"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rgbClr val="2F4466"/>
                </a:solidFill>
                <a:latin typeface="Rubik Light" pitchFamily="2" charset="-79"/>
                <a:cs typeface="Rubik Light" pitchFamily="2" charset="-79"/>
              </a:rPr>
              <a:t>Ökologisches Projektjahr</a:t>
            </a:r>
            <a:br>
              <a:rPr lang="de-DE" dirty="0">
                <a:solidFill>
                  <a:srgbClr val="2F4466"/>
                </a:solidFill>
                <a:latin typeface="Rubik Light" pitchFamily="2" charset="-79"/>
                <a:cs typeface="Rubik Light" pitchFamily="2" charset="-79"/>
              </a:rPr>
            </a:br>
            <a:r>
              <a:rPr lang="de-DE" dirty="0">
                <a:solidFill>
                  <a:srgbClr val="2F4466"/>
                </a:solidFill>
                <a:latin typeface="Rubik Light" pitchFamily="2" charset="-79"/>
                <a:cs typeface="Rubik Light" pitchFamily="2" charset="-79"/>
                <a:hlinkClick r:id="rId7">
                  <a:extLst>
                    <a:ext uri="{A12FA001-AC4F-418D-AE19-62706E023703}">
                      <ahyp:hlinkClr xmlns:ahyp="http://schemas.microsoft.com/office/drawing/2018/hyperlinkcolor" val="tx"/>
                    </a:ext>
                  </a:extLst>
                </a:hlinkClick>
              </a:rPr>
              <a:t>www.oepj.de</a:t>
            </a:r>
            <a:r>
              <a:rPr lang="de-DE" dirty="0">
                <a:solidFill>
                  <a:srgbClr val="2F4466"/>
                </a:solidFill>
                <a:latin typeface="Rubik Light" pitchFamily="2" charset="-79"/>
                <a:cs typeface="Rubik Light" pitchFamily="2" charset="-79"/>
              </a:rPr>
              <a:t> </a:t>
            </a:r>
          </a:p>
        </p:txBody>
      </p:sp>
      <p:grpSp>
        <p:nvGrpSpPr>
          <p:cNvPr id="56" name="Gruppieren 55">
            <a:extLst>
              <a:ext uri="{FF2B5EF4-FFF2-40B4-BE49-F238E27FC236}">
                <a16:creationId xmlns:a16="http://schemas.microsoft.com/office/drawing/2014/main" id="{8B7B576C-E44B-B89E-5D2F-F081BC2E61D7}"/>
              </a:ext>
            </a:extLst>
          </p:cNvPr>
          <p:cNvGrpSpPr/>
          <p:nvPr/>
        </p:nvGrpSpPr>
        <p:grpSpPr>
          <a:xfrm>
            <a:off x="626794" y="3034913"/>
            <a:ext cx="6963709" cy="1503663"/>
            <a:chOff x="626794" y="3034913"/>
            <a:chExt cx="6963709" cy="1503663"/>
          </a:xfrm>
        </p:grpSpPr>
        <p:pic>
          <p:nvPicPr>
            <p:cNvPr id="52" name="Grafik 51">
              <a:extLst>
                <a:ext uri="{FF2B5EF4-FFF2-40B4-BE49-F238E27FC236}">
                  <a16:creationId xmlns:a16="http://schemas.microsoft.com/office/drawing/2014/main" id="{04C9D7DC-4586-6F4E-B149-BD9167FC5BAF}"/>
                </a:ext>
              </a:extLst>
            </p:cNvPr>
            <p:cNvPicPr>
              <a:picLocks noChangeAspect="1"/>
            </p:cNvPicPr>
            <p:nvPr/>
          </p:nvPicPr>
          <p:blipFill>
            <a:blip r:embed="rId2"/>
            <a:srcRect/>
            <a:stretch/>
          </p:blipFill>
          <p:spPr>
            <a:xfrm rot="5400000">
              <a:off x="626794" y="3034913"/>
              <a:ext cx="1503663" cy="1503663"/>
            </a:xfrm>
            <a:prstGeom prst="rect">
              <a:avLst/>
            </a:prstGeom>
          </p:spPr>
        </p:pic>
        <p:pic>
          <p:nvPicPr>
            <p:cNvPr id="53" name="Grafik 52">
              <a:extLst>
                <a:ext uri="{FF2B5EF4-FFF2-40B4-BE49-F238E27FC236}">
                  <a16:creationId xmlns:a16="http://schemas.microsoft.com/office/drawing/2014/main" id="{DF66D400-9B17-7249-35A9-0CC731A29777}"/>
                </a:ext>
              </a:extLst>
            </p:cNvPr>
            <p:cNvPicPr>
              <a:picLocks noChangeAspect="1"/>
            </p:cNvPicPr>
            <p:nvPr/>
          </p:nvPicPr>
          <p:blipFill>
            <a:blip r:embed="rId8"/>
            <a:srcRect/>
            <a:stretch/>
          </p:blipFill>
          <p:spPr>
            <a:xfrm>
              <a:off x="913273" y="3321392"/>
              <a:ext cx="930704" cy="930704"/>
            </a:xfrm>
            <a:prstGeom prst="rect">
              <a:avLst/>
            </a:prstGeom>
          </p:spPr>
        </p:pic>
        <p:sp>
          <p:nvSpPr>
            <p:cNvPr id="49" name="Textfeld 10">
              <a:extLst>
                <a:ext uri="{FF2B5EF4-FFF2-40B4-BE49-F238E27FC236}">
                  <a16:creationId xmlns:a16="http://schemas.microsoft.com/office/drawing/2014/main" id="{CA51F6F6-59B6-7A48-C102-A49F6AD474D8}"/>
                </a:ext>
              </a:extLst>
            </p:cNvPr>
            <p:cNvSpPr txBox="1"/>
            <p:nvPr/>
          </p:nvSpPr>
          <p:spPr>
            <a:xfrm>
              <a:off x="2249788" y="3467266"/>
              <a:ext cx="2140334"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rgbClr val="2F4466"/>
                  </a:solidFill>
                  <a:latin typeface="Rubik Light" pitchFamily="2" charset="-79"/>
                  <a:cs typeface="Rubik Light" pitchFamily="2" charset="-79"/>
                </a:rPr>
                <a:t>FÖJ-AKTIV e.V.</a:t>
              </a:r>
              <a:br>
                <a:rPr lang="de-DE" dirty="0">
                  <a:solidFill>
                    <a:srgbClr val="2F4466"/>
                  </a:solidFill>
                  <a:latin typeface="Rubik Light" pitchFamily="2" charset="-79"/>
                  <a:cs typeface="Rubik Light" pitchFamily="2" charset="-79"/>
                </a:rPr>
              </a:br>
              <a:r>
                <a:rPr lang="de-DE" dirty="0">
                  <a:solidFill>
                    <a:srgbClr val="2F4466"/>
                  </a:solidFill>
                  <a:latin typeface="Rubik Light" pitchFamily="2" charset="-79"/>
                  <a:cs typeface="Rubik Light" pitchFamily="2" charset="-79"/>
                  <a:hlinkClick r:id="rId9"/>
                </a:rPr>
                <a:t>@foejaktiv</a:t>
              </a:r>
              <a:endParaRPr lang="de-DE" dirty="0">
                <a:solidFill>
                  <a:srgbClr val="2F4466"/>
                </a:solidFill>
                <a:latin typeface="Rubik Light" pitchFamily="2" charset="-79"/>
                <a:cs typeface="Rubik Light" pitchFamily="2" charset="-79"/>
              </a:endParaRPr>
            </a:p>
          </p:txBody>
        </p:sp>
        <p:pic>
          <p:nvPicPr>
            <p:cNvPr id="50" name="Grafik 49">
              <a:extLst>
                <a:ext uri="{FF2B5EF4-FFF2-40B4-BE49-F238E27FC236}">
                  <a16:creationId xmlns:a16="http://schemas.microsoft.com/office/drawing/2014/main" id="{007D4F6D-B105-6573-55B3-C5F84901EFA7}"/>
                </a:ext>
              </a:extLst>
            </p:cNvPr>
            <p:cNvPicPr>
              <a:picLocks noChangeAspect="1"/>
            </p:cNvPicPr>
            <p:nvPr/>
          </p:nvPicPr>
          <p:blipFill>
            <a:blip r:embed="rId6"/>
            <a:srcRect/>
            <a:stretch/>
          </p:blipFill>
          <p:spPr>
            <a:xfrm rot="5400000">
              <a:off x="4418531" y="3591167"/>
              <a:ext cx="398529" cy="398529"/>
            </a:xfrm>
            <a:prstGeom prst="rect">
              <a:avLst/>
            </a:prstGeom>
          </p:spPr>
        </p:pic>
        <p:sp>
          <p:nvSpPr>
            <p:cNvPr id="51" name="Textfeld 10">
              <a:extLst>
                <a:ext uri="{FF2B5EF4-FFF2-40B4-BE49-F238E27FC236}">
                  <a16:creationId xmlns:a16="http://schemas.microsoft.com/office/drawing/2014/main" id="{DD56C0E1-AB6A-444F-6943-7951BEBD4F03}"/>
                </a:ext>
              </a:extLst>
            </p:cNvPr>
            <p:cNvSpPr txBox="1"/>
            <p:nvPr/>
          </p:nvSpPr>
          <p:spPr>
            <a:xfrm>
              <a:off x="4845469" y="3328766"/>
              <a:ext cx="2745034" cy="92333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rgbClr val="2F4466"/>
                  </a:solidFill>
                  <a:latin typeface="Rubik Light" pitchFamily="2" charset="-79"/>
                  <a:cs typeface="Rubik Light" pitchFamily="2" charset="-79"/>
                </a:rPr>
                <a:t>Ökologisches Projektjahr</a:t>
              </a:r>
              <a:br>
                <a:rPr lang="de-DE" dirty="0">
                  <a:solidFill>
                    <a:srgbClr val="2F4466"/>
                  </a:solidFill>
                  <a:latin typeface="Rubik Light" pitchFamily="2" charset="-79"/>
                  <a:cs typeface="Rubik Light" pitchFamily="2" charset="-79"/>
                </a:rPr>
              </a:br>
              <a:r>
                <a:rPr lang="de-DE" dirty="0">
                  <a:solidFill>
                    <a:srgbClr val="2F4466"/>
                  </a:solidFill>
                  <a:latin typeface="Rubik Light" pitchFamily="2" charset="-79"/>
                  <a:cs typeface="Rubik Light" pitchFamily="2" charset="-79"/>
                  <a:hlinkClick r:id="rId10"/>
                </a:rPr>
                <a:t>@oekologisches_projektjahr</a:t>
              </a:r>
              <a:endParaRPr lang="de-DE" dirty="0">
                <a:solidFill>
                  <a:srgbClr val="2F4466"/>
                </a:solidFill>
                <a:latin typeface="Rubik Light" pitchFamily="2" charset="-79"/>
                <a:cs typeface="Rubik Light" pitchFamily="2" charset="-79"/>
              </a:endParaRPr>
            </a:p>
          </p:txBody>
        </p:sp>
      </p:grpSp>
      <p:grpSp>
        <p:nvGrpSpPr>
          <p:cNvPr id="57" name="Gruppieren 56">
            <a:extLst>
              <a:ext uri="{FF2B5EF4-FFF2-40B4-BE49-F238E27FC236}">
                <a16:creationId xmlns:a16="http://schemas.microsoft.com/office/drawing/2014/main" id="{260EF4FC-B399-4A53-04A9-AE74E879826D}"/>
              </a:ext>
            </a:extLst>
          </p:cNvPr>
          <p:cNvGrpSpPr/>
          <p:nvPr/>
        </p:nvGrpSpPr>
        <p:grpSpPr>
          <a:xfrm>
            <a:off x="626794" y="4632358"/>
            <a:ext cx="6216458" cy="1503663"/>
            <a:chOff x="626794" y="3034913"/>
            <a:chExt cx="6216458" cy="1503663"/>
          </a:xfrm>
        </p:grpSpPr>
        <p:pic>
          <p:nvPicPr>
            <p:cNvPr id="58" name="Grafik 57">
              <a:extLst>
                <a:ext uri="{FF2B5EF4-FFF2-40B4-BE49-F238E27FC236}">
                  <a16:creationId xmlns:a16="http://schemas.microsoft.com/office/drawing/2014/main" id="{EDCC13D2-A815-8F4A-51CE-D816C428987F}"/>
                </a:ext>
              </a:extLst>
            </p:cNvPr>
            <p:cNvPicPr>
              <a:picLocks noChangeAspect="1"/>
            </p:cNvPicPr>
            <p:nvPr/>
          </p:nvPicPr>
          <p:blipFill>
            <a:blip r:embed="rId2"/>
            <a:srcRect/>
            <a:stretch/>
          </p:blipFill>
          <p:spPr>
            <a:xfrm rot="5400000">
              <a:off x="626794" y="3034913"/>
              <a:ext cx="1503663" cy="1503663"/>
            </a:xfrm>
            <a:prstGeom prst="rect">
              <a:avLst/>
            </a:prstGeom>
          </p:spPr>
        </p:pic>
        <p:pic>
          <p:nvPicPr>
            <p:cNvPr id="59" name="Grafik 58" descr="Umschlag mit einfarbiger Füllung">
              <a:extLst>
                <a:ext uri="{FF2B5EF4-FFF2-40B4-BE49-F238E27FC236}">
                  <a16:creationId xmlns:a16="http://schemas.microsoft.com/office/drawing/2014/main" id="{FAE1399D-696E-1275-BD94-047F18DBE6FE}"/>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13273" y="3321392"/>
              <a:ext cx="930704" cy="930704"/>
            </a:xfrm>
            <a:prstGeom prst="rect">
              <a:avLst/>
            </a:prstGeom>
          </p:spPr>
        </p:pic>
        <p:sp>
          <p:nvSpPr>
            <p:cNvPr id="60" name="Textfeld 10">
              <a:extLst>
                <a:ext uri="{FF2B5EF4-FFF2-40B4-BE49-F238E27FC236}">
                  <a16:creationId xmlns:a16="http://schemas.microsoft.com/office/drawing/2014/main" id="{45D877A0-42D5-DDF5-7684-49464DE84414}"/>
                </a:ext>
              </a:extLst>
            </p:cNvPr>
            <p:cNvSpPr txBox="1"/>
            <p:nvPr/>
          </p:nvSpPr>
          <p:spPr>
            <a:xfrm>
              <a:off x="2249788" y="3467266"/>
              <a:ext cx="2140334" cy="92333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rgbClr val="2F4466"/>
                  </a:solidFill>
                  <a:latin typeface="Rubik Light" pitchFamily="2" charset="-79"/>
                  <a:cs typeface="Rubik Light" pitchFamily="2" charset="-79"/>
                </a:rPr>
                <a:t>Vorstand</a:t>
              </a:r>
              <a:br>
                <a:rPr lang="de-DE" dirty="0">
                  <a:solidFill>
                    <a:srgbClr val="2F4466"/>
                  </a:solidFill>
                  <a:latin typeface="Rubik Light" pitchFamily="2" charset="-79"/>
                  <a:cs typeface="Rubik Light" pitchFamily="2" charset="-79"/>
                </a:rPr>
              </a:br>
              <a:r>
                <a:rPr lang="de-DE" dirty="0">
                  <a:solidFill>
                    <a:srgbClr val="2F4466"/>
                  </a:solidFill>
                  <a:latin typeface="Rubik Light" pitchFamily="2" charset="-79"/>
                  <a:cs typeface="Rubik Light" pitchFamily="2" charset="-79"/>
                  <a:hlinkClick r:id="rId13"/>
                </a:rPr>
                <a:t>vorstand@foej-aktiv.de</a:t>
              </a:r>
              <a:r>
                <a:rPr lang="de-DE" dirty="0">
                  <a:solidFill>
                    <a:srgbClr val="2F4466"/>
                  </a:solidFill>
                  <a:latin typeface="Rubik Light" pitchFamily="2" charset="-79"/>
                  <a:cs typeface="Rubik Light" pitchFamily="2" charset="-79"/>
                </a:rPr>
                <a:t> </a:t>
              </a:r>
            </a:p>
          </p:txBody>
        </p:sp>
        <p:pic>
          <p:nvPicPr>
            <p:cNvPr id="61" name="Grafik 60">
              <a:extLst>
                <a:ext uri="{FF2B5EF4-FFF2-40B4-BE49-F238E27FC236}">
                  <a16:creationId xmlns:a16="http://schemas.microsoft.com/office/drawing/2014/main" id="{F80C194A-C37F-9E7D-2719-CCEE34E3B7E0}"/>
                </a:ext>
              </a:extLst>
            </p:cNvPr>
            <p:cNvPicPr>
              <a:picLocks noChangeAspect="1"/>
            </p:cNvPicPr>
            <p:nvPr/>
          </p:nvPicPr>
          <p:blipFill>
            <a:blip r:embed="rId6"/>
            <a:srcRect/>
            <a:stretch/>
          </p:blipFill>
          <p:spPr>
            <a:xfrm rot="5400000">
              <a:off x="4418531" y="3591167"/>
              <a:ext cx="398529" cy="398529"/>
            </a:xfrm>
            <a:prstGeom prst="rect">
              <a:avLst/>
            </a:prstGeom>
          </p:spPr>
        </p:pic>
        <p:sp>
          <p:nvSpPr>
            <p:cNvPr id="62" name="Textfeld 10">
              <a:extLst>
                <a:ext uri="{FF2B5EF4-FFF2-40B4-BE49-F238E27FC236}">
                  <a16:creationId xmlns:a16="http://schemas.microsoft.com/office/drawing/2014/main" id="{379BF18C-D40D-9724-573E-A986F76E950C}"/>
                </a:ext>
              </a:extLst>
            </p:cNvPr>
            <p:cNvSpPr txBox="1"/>
            <p:nvPr/>
          </p:nvSpPr>
          <p:spPr>
            <a:xfrm>
              <a:off x="4845469" y="3328766"/>
              <a:ext cx="1997783" cy="92333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rgbClr val="2F4466"/>
                  </a:solidFill>
                  <a:latin typeface="Rubik Light" pitchFamily="2" charset="-79"/>
                  <a:cs typeface="Rubik Light" pitchFamily="2" charset="-79"/>
                </a:rPr>
                <a:t>Parissa Amirian</a:t>
              </a:r>
              <a:br>
                <a:rPr lang="de-DE" dirty="0">
                  <a:solidFill>
                    <a:srgbClr val="2F4466"/>
                  </a:solidFill>
                  <a:latin typeface="Rubik Light" pitchFamily="2" charset="-79"/>
                  <a:cs typeface="Rubik Light" pitchFamily="2" charset="-79"/>
                </a:rPr>
              </a:br>
              <a:r>
                <a:rPr lang="de-DE" dirty="0">
                  <a:solidFill>
                    <a:srgbClr val="2F4466"/>
                  </a:solidFill>
                  <a:latin typeface="Rubik Light" pitchFamily="2" charset="-79"/>
                  <a:cs typeface="Rubik Light" pitchFamily="2" charset="-79"/>
                  <a:hlinkClick r:id="rId14"/>
                </a:rPr>
                <a:t>parissa.amirian@oepj.de</a:t>
              </a:r>
              <a:r>
                <a:rPr lang="de-DE" dirty="0">
                  <a:solidFill>
                    <a:srgbClr val="2F4466"/>
                  </a:solidFill>
                  <a:latin typeface="Rubik Light" pitchFamily="2" charset="-79"/>
                  <a:cs typeface="Rubik Light" pitchFamily="2" charset="-79"/>
                </a:rPr>
                <a:t> </a:t>
              </a:r>
            </a:p>
          </p:txBody>
        </p:sp>
      </p:grpSp>
    </p:spTree>
    <p:extLst>
      <p:ext uri="{BB962C8B-B14F-4D97-AF65-F5344CB8AC3E}">
        <p14:creationId xmlns:p14="http://schemas.microsoft.com/office/powerpoint/2010/main" val="2298821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C515F1AC-2524-A4B9-7014-52E86BACB18E}"/>
              </a:ext>
            </a:extLst>
          </p:cNvPr>
          <p:cNvPicPr>
            <a:picLocks noChangeAspect="1"/>
          </p:cNvPicPr>
          <p:nvPr/>
        </p:nvPicPr>
        <p:blipFill>
          <a:blip r:embed="rId2"/>
          <a:srcRect/>
          <a:stretch/>
        </p:blipFill>
        <p:spPr>
          <a:xfrm rot="5400000">
            <a:off x="6170820" y="1364226"/>
            <a:ext cx="4120021" cy="4120021"/>
          </a:xfrm>
          <a:prstGeom prst="rect">
            <a:avLst/>
          </a:prstGeom>
        </p:spPr>
      </p:pic>
      <p:sp>
        <p:nvSpPr>
          <p:cNvPr id="2" name="Titel 1">
            <a:extLst>
              <a:ext uri="{FF2B5EF4-FFF2-40B4-BE49-F238E27FC236}">
                <a16:creationId xmlns:a16="http://schemas.microsoft.com/office/drawing/2014/main" id="{04BC6C35-12F4-5714-148D-2278CFCCD990}"/>
              </a:ext>
            </a:extLst>
          </p:cNvPr>
          <p:cNvSpPr>
            <a:spLocks noGrp="1"/>
          </p:cNvSpPr>
          <p:nvPr>
            <p:ph type="title"/>
          </p:nvPr>
        </p:nvSpPr>
        <p:spPr/>
        <p:txBody>
          <a:bodyPr/>
          <a:lstStyle/>
          <a:p>
            <a:r>
              <a:rPr lang="de-DE" dirty="0"/>
              <a:t>Habt ihr noch Fragen?</a:t>
            </a:r>
          </a:p>
        </p:txBody>
      </p:sp>
      <p:pic>
        <p:nvPicPr>
          <p:cNvPr id="13" name="Inhaltsplatzhalter 12" descr="Fragen mit einfarbiger Füllung">
            <a:extLst>
              <a:ext uri="{FF2B5EF4-FFF2-40B4-BE49-F238E27FC236}">
                <a16:creationId xmlns:a16="http://schemas.microsoft.com/office/drawing/2014/main" id="{BD11D245-5BAE-01D2-5F9B-C877A923A124}"/>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6764377" y="1973992"/>
            <a:ext cx="2932906" cy="2932906"/>
          </a:xfrm>
        </p:spPr>
      </p:pic>
    </p:spTree>
    <p:extLst>
      <p:ext uri="{BB962C8B-B14F-4D97-AF65-F5344CB8AC3E}">
        <p14:creationId xmlns:p14="http://schemas.microsoft.com/office/powerpoint/2010/main" val="326644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86E22F-D613-1747-9422-BEDC8D43CA87}"/>
              </a:ext>
            </a:extLst>
          </p:cNvPr>
          <p:cNvSpPr>
            <a:spLocks noGrp="1"/>
          </p:cNvSpPr>
          <p:nvPr>
            <p:ph type="title"/>
          </p:nvPr>
        </p:nvSpPr>
        <p:spPr/>
        <p:txBody>
          <a:bodyPr/>
          <a:lstStyle/>
          <a:p>
            <a:r>
              <a:rPr lang="de-DE" dirty="0"/>
              <a:t>Kooperationen</a:t>
            </a:r>
          </a:p>
        </p:txBody>
      </p:sp>
      <p:pic>
        <p:nvPicPr>
          <p:cNvPr id="7" name="Grafik 6" descr="Ein Bild, das Kreis enthält.&#10;&#10;Automatisch generierte Beschreibung">
            <a:extLst>
              <a:ext uri="{FF2B5EF4-FFF2-40B4-BE49-F238E27FC236}">
                <a16:creationId xmlns:a16="http://schemas.microsoft.com/office/drawing/2014/main" id="{7873D9E6-2D24-6E27-1F6E-916ED9779F48}"/>
              </a:ext>
            </a:extLst>
          </p:cNvPr>
          <p:cNvPicPr>
            <a:picLocks noChangeAspect="1"/>
          </p:cNvPicPr>
          <p:nvPr/>
        </p:nvPicPr>
        <p:blipFill>
          <a:blip r:embed="rId2"/>
          <a:stretch>
            <a:fillRect/>
          </a:stretch>
        </p:blipFill>
        <p:spPr>
          <a:xfrm>
            <a:off x="1143000" y="1238250"/>
            <a:ext cx="5143500" cy="5143500"/>
          </a:xfrm>
          <a:prstGeom prst="rect">
            <a:avLst/>
          </a:prstGeom>
        </p:spPr>
      </p:pic>
      <p:pic>
        <p:nvPicPr>
          <p:cNvPr id="8" name="Grafik 7" descr="Ein Bild, das Text, Poster, Schrift, Grafiken enthält.&#10;&#10;Automatisch generierte Beschreibung">
            <a:extLst>
              <a:ext uri="{FF2B5EF4-FFF2-40B4-BE49-F238E27FC236}">
                <a16:creationId xmlns:a16="http://schemas.microsoft.com/office/drawing/2014/main" id="{FABD3C57-8C82-0FD1-1BAF-CA3B0412F940}"/>
              </a:ext>
            </a:extLst>
          </p:cNvPr>
          <p:cNvPicPr>
            <a:picLocks noChangeAspect="1"/>
          </p:cNvPicPr>
          <p:nvPr/>
        </p:nvPicPr>
        <p:blipFill>
          <a:blip r:embed="rId3"/>
          <a:stretch>
            <a:fillRect/>
          </a:stretch>
        </p:blipFill>
        <p:spPr>
          <a:xfrm>
            <a:off x="4384998" y="2269747"/>
            <a:ext cx="1091184" cy="1749552"/>
          </a:xfrm>
          <a:prstGeom prst="rect">
            <a:avLst/>
          </a:prstGeom>
        </p:spPr>
      </p:pic>
      <p:pic>
        <p:nvPicPr>
          <p:cNvPr id="9" name="Picture 2" descr="Datei:Bundesministerium fuer Umwelt, Naturschutz, nukleare ...">
            <a:extLst>
              <a:ext uri="{FF2B5EF4-FFF2-40B4-BE49-F238E27FC236}">
                <a16:creationId xmlns:a16="http://schemas.microsoft.com/office/drawing/2014/main" id="{55163D54-CE2C-1873-F2AB-498CD58781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18" t="9749" r="5772" b="13148"/>
          <a:stretch/>
        </p:blipFill>
        <p:spPr bwMode="auto">
          <a:xfrm>
            <a:off x="2525117" y="4216224"/>
            <a:ext cx="2838449" cy="9271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0FEFDA3D-A60D-2ADA-8C48-4ABBD907F0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954" y="2826890"/>
            <a:ext cx="1966220" cy="98311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ieren 3">
            <a:extLst>
              <a:ext uri="{FF2B5EF4-FFF2-40B4-BE49-F238E27FC236}">
                <a16:creationId xmlns:a16="http://schemas.microsoft.com/office/drawing/2014/main" id="{9B565C11-DB3C-B693-60C8-E97A8835FC51}"/>
              </a:ext>
            </a:extLst>
          </p:cNvPr>
          <p:cNvGrpSpPr/>
          <p:nvPr/>
        </p:nvGrpSpPr>
        <p:grpSpPr>
          <a:xfrm>
            <a:off x="9090132" y="169406"/>
            <a:ext cx="2980441" cy="765621"/>
            <a:chOff x="9090132" y="169406"/>
            <a:chExt cx="2980441" cy="765621"/>
          </a:xfrm>
        </p:grpSpPr>
        <p:pic>
          <p:nvPicPr>
            <p:cNvPr id="5" name="Grafik 4" descr="Internet Silhouette">
              <a:extLst>
                <a:ext uri="{FF2B5EF4-FFF2-40B4-BE49-F238E27FC236}">
                  <a16:creationId xmlns:a16="http://schemas.microsoft.com/office/drawing/2014/main" id="{64878E52-272D-101B-4D6D-0AE699DBE3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11559" y="169406"/>
              <a:ext cx="718680" cy="718680"/>
            </a:xfrm>
            <a:prstGeom prst="rect">
              <a:avLst/>
            </a:prstGeom>
          </p:spPr>
        </p:pic>
        <p:sp>
          <p:nvSpPr>
            <p:cNvPr id="6" name="Textfeld 5">
              <a:extLst>
                <a:ext uri="{FF2B5EF4-FFF2-40B4-BE49-F238E27FC236}">
                  <a16:creationId xmlns:a16="http://schemas.microsoft.com/office/drawing/2014/main" id="{4ACBBE8B-972D-9C8C-CEE4-EC64E0037E89}"/>
                </a:ext>
              </a:extLst>
            </p:cNvPr>
            <p:cNvSpPr txBox="1"/>
            <p:nvPr/>
          </p:nvSpPr>
          <p:spPr>
            <a:xfrm>
              <a:off x="9090132" y="719583"/>
              <a:ext cx="961534" cy="215444"/>
            </a:xfrm>
            <a:prstGeom prst="rect">
              <a:avLst/>
            </a:prstGeom>
            <a:noFill/>
          </p:spPr>
          <p:txBody>
            <a:bodyPr wrap="square" rtlCol="0">
              <a:spAutoFit/>
            </a:bodyPr>
            <a:lstStyle/>
            <a:p>
              <a:pPr algn="ctr"/>
              <a:r>
                <a:rPr lang="de-DE" sz="800" dirty="0">
                  <a:solidFill>
                    <a:srgbClr val="2F4466"/>
                  </a:solidFill>
                  <a:latin typeface="Rubik Light" pitchFamily="2" charset="-79"/>
                  <a:cs typeface="Rubik Light" pitchFamily="2" charset="-79"/>
                </a:rPr>
                <a:t>FÖJ-AKTIV e.V.</a:t>
              </a:r>
            </a:p>
          </p:txBody>
        </p:sp>
        <p:sp>
          <p:nvSpPr>
            <p:cNvPr id="11" name="Textfeld 10">
              <a:extLst>
                <a:ext uri="{FF2B5EF4-FFF2-40B4-BE49-F238E27FC236}">
                  <a16:creationId xmlns:a16="http://schemas.microsoft.com/office/drawing/2014/main" id="{07590F06-9BFF-DB6F-3130-2CF032BA1733}"/>
                </a:ext>
              </a:extLst>
            </p:cNvPr>
            <p:cNvSpPr txBox="1"/>
            <p:nvPr/>
          </p:nvSpPr>
          <p:spPr>
            <a:xfrm>
              <a:off x="9930239" y="344080"/>
              <a:ext cx="2140334"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hlinkClick r:id="rId8">
                    <a:extLst>
                      <a:ext uri="{A12FA001-AC4F-418D-AE19-62706E023703}">
                        <ahyp:hlinkClr xmlns:ahyp="http://schemas.microsoft.com/office/drawing/2018/hyperlinkcolor" val="tx"/>
                      </a:ext>
                    </a:extLst>
                  </a:hlinkClick>
                </a:rPr>
                <a:t>www.foej-aktiv.de</a:t>
              </a:r>
              <a:r>
                <a:rPr lang="de-DE" dirty="0">
                  <a:solidFill>
                    <a:srgbClr val="2F4466"/>
                  </a:solidFill>
                  <a:latin typeface="Rubik Light" pitchFamily="2" charset="-79"/>
                  <a:cs typeface="Rubik Light" pitchFamily="2" charset="-79"/>
                </a:rPr>
                <a:t> </a:t>
              </a:r>
            </a:p>
          </p:txBody>
        </p:sp>
      </p:grpSp>
      <p:grpSp>
        <p:nvGrpSpPr>
          <p:cNvPr id="12" name="Gruppieren 11">
            <a:extLst>
              <a:ext uri="{FF2B5EF4-FFF2-40B4-BE49-F238E27FC236}">
                <a16:creationId xmlns:a16="http://schemas.microsoft.com/office/drawing/2014/main" id="{89B7A301-6C41-BDB4-04EF-D7500EDC6CC7}"/>
              </a:ext>
            </a:extLst>
          </p:cNvPr>
          <p:cNvGrpSpPr/>
          <p:nvPr/>
        </p:nvGrpSpPr>
        <p:grpSpPr>
          <a:xfrm>
            <a:off x="9090132" y="905621"/>
            <a:ext cx="2980441" cy="765621"/>
            <a:chOff x="9090132" y="888086"/>
            <a:chExt cx="2980441" cy="765621"/>
          </a:xfrm>
        </p:grpSpPr>
        <p:pic>
          <p:nvPicPr>
            <p:cNvPr id="13" name="Grafik 12" descr="Internet Silhouette">
              <a:extLst>
                <a:ext uri="{FF2B5EF4-FFF2-40B4-BE49-F238E27FC236}">
                  <a16:creationId xmlns:a16="http://schemas.microsoft.com/office/drawing/2014/main" id="{3F4490DE-4F23-7C42-5521-A5811229D8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11559" y="888086"/>
              <a:ext cx="718680" cy="718680"/>
            </a:xfrm>
            <a:prstGeom prst="rect">
              <a:avLst/>
            </a:prstGeom>
          </p:spPr>
        </p:pic>
        <p:sp>
          <p:nvSpPr>
            <p:cNvPr id="14" name="Textfeld 13">
              <a:extLst>
                <a:ext uri="{FF2B5EF4-FFF2-40B4-BE49-F238E27FC236}">
                  <a16:creationId xmlns:a16="http://schemas.microsoft.com/office/drawing/2014/main" id="{78BF8743-6C76-6DF6-1789-DBB3FF359AFF}"/>
                </a:ext>
              </a:extLst>
            </p:cNvPr>
            <p:cNvSpPr txBox="1"/>
            <p:nvPr/>
          </p:nvSpPr>
          <p:spPr>
            <a:xfrm>
              <a:off x="9090132" y="1438263"/>
              <a:ext cx="961534" cy="215444"/>
            </a:xfrm>
            <a:prstGeom prst="rect">
              <a:avLst/>
            </a:prstGeom>
            <a:noFill/>
          </p:spPr>
          <p:txBody>
            <a:bodyPr wrap="square" rtlCol="0">
              <a:spAutoFit/>
            </a:bodyPr>
            <a:lstStyle/>
            <a:p>
              <a:pPr algn="ctr"/>
              <a:r>
                <a:rPr lang="de-DE" sz="800" dirty="0">
                  <a:solidFill>
                    <a:srgbClr val="2F4466"/>
                  </a:solidFill>
                  <a:latin typeface="Rubik Light" pitchFamily="2" charset="-79"/>
                  <a:cs typeface="Rubik Light" pitchFamily="2" charset="-79"/>
                </a:rPr>
                <a:t>BMUV</a:t>
              </a:r>
            </a:p>
          </p:txBody>
        </p:sp>
        <p:sp>
          <p:nvSpPr>
            <p:cNvPr id="15" name="Textfeld 14">
              <a:extLst>
                <a:ext uri="{FF2B5EF4-FFF2-40B4-BE49-F238E27FC236}">
                  <a16:creationId xmlns:a16="http://schemas.microsoft.com/office/drawing/2014/main" id="{64A0E9D2-E737-CCC7-25D2-2C0F318AFC14}"/>
                </a:ext>
              </a:extLst>
            </p:cNvPr>
            <p:cNvSpPr txBox="1"/>
            <p:nvPr/>
          </p:nvSpPr>
          <p:spPr>
            <a:xfrm>
              <a:off x="9930239" y="1062760"/>
              <a:ext cx="2140334"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hlinkClick r:id="rId9">
                    <a:extLst>
                      <a:ext uri="{A12FA001-AC4F-418D-AE19-62706E023703}">
                        <ahyp:hlinkClr xmlns:ahyp="http://schemas.microsoft.com/office/drawing/2018/hyperlinkcolor" val="tx"/>
                      </a:ext>
                    </a:extLst>
                  </a:hlinkClick>
                </a:rPr>
                <a:t>www.bmuv.de</a:t>
              </a:r>
              <a:r>
                <a:rPr lang="de-DE" dirty="0">
                  <a:solidFill>
                    <a:srgbClr val="2F4466"/>
                  </a:solidFill>
                  <a:latin typeface="Rubik Light" pitchFamily="2" charset="-79"/>
                  <a:cs typeface="Rubik Light" pitchFamily="2" charset="-79"/>
                </a:rPr>
                <a:t> </a:t>
              </a:r>
            </a:p>
          </p:txBody>
        </p:sp>
      </p:grpSp>
      <p:grpSp>
        <p:nvGrpSpPr>
          <p:cNvPr id="16" name="Gruppieren 15">
            <a:extLst>
              <a:ext uri="{FF2B5EF4-FFF2-40B4-BE49-F238E27FC236}">
                <a16:creationId xmlns:a16="http://schemas.microsoft.com/office/drawing/2014/main" id="{BEEA1A3E-5296-C95A-F4B0-BF9FA42647ED}"/>
              </a:ext>
            </a:extLst>
          </p:cNvPr>
          <p:cNvGrpSpPr/>
          <p:nvPr/>
        </p:nvGrpSpPr>
        <p:grpSpPr>
          <a:xfrm>
            <a:off x="9090132" y="1641836"/>
            <a:ext cx="2980441" cy="765621"/>
            <a:chOff x="9090132" y="1954137"/>
            <a:chExt cx="2980441" cy="765621"/>
          </a:xfrm>
        </p:grpSpPr>
        <p:pic>
          <p:nvPicPr>
            <p:cNvPr id="17" name="Grafik 16" descr="Internet Silhouette">
              <a:extLst>
                <a:ext uri="{FF2B5EF4-FFF2-40B4-BE49-F238E27FC236}">
                  <a16:creationId xmlns:a16="http://schemas.microsoft.com/office/drawing/2014/main" id="{A8B34353-09A0-A91A-AB8B-F84CED9B1F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11559" y="1954137"/>
              <a:ext cx="718680" cy="718680"/>
            </a:xfrm>
            <a:prstGeom prst="rect">
              <a:avLst/>
            </a:prstGeom>
          </p:spPr>
        </p:pic>
        <p:sp>
          <p:nvSpPr>
            <p:cNvPr id="18" name="Textfeld 17">
              <a:extLst>
                <a:ext uri="{FF2B5EF4-FFF2-40B4-BE49-F238E27FC236}">
                  <a16:creationId xmlns:a16="http://schemas.microsoft.com/office/drawing/2014/main" id="{DA9775AA-8978-3020-4B92-995B67E942FA}"/>
                </a:ext>
              </a:extLst>
            </p:cNvPr>
            <p:cNvSpPr txBox="1"/>
            <p:nvPr/>
          </p:nvSpPr>
          <p:spPr>
            <a:xfrm>
              <a:off x="9090132" y="2504314"/>
              <a:ext cx="961534" cy="215444"/>
            </a:xfrm>
            <a:prstGeom prst="rect">
              <a:avLst/>
            </a:prstGeom>
            <a:noFill/>
          </p:spPr>
          <p:txBody>
            <a:bodyPr wrap="square" rtlCol="0">
              <a:spAutoFit/>
            </a:bodyPr>
            <a:lstStyle/>
            <a:p>
              <a:pPr algn="ctr"/>
              <a:r>
                <a:rPr lang="de-DE" sz="800" dirty="0">
                  <a:solidFill>
                    <a:srgbClr val="2F4466"/>
                  </a:solidFill>
                  <a:latin typeface="Rubik Light" pitchFamily="2" charset="-79"/>
                  <a:cs typeface="Rubik Light" pitchFamily="2" charset="-79"/>
                </a:rPr>
                <a:t>UBA</a:t>
              </a:r>
            </a:p>
          </p:txBody>
        </p:sp>
        <p:sp>
          <p:nvSpPr>
            <p:cNvPr id="19" name="Textfeld 18">
              <a:extLst>
                <a:ext uri="{FF2B5EF4-FFF2-40B4-BE49-F238E27FC236}">
                  <a16:creationId xmlns:a16="http://schemas.microsoft.com/office/drawing/2014/main" id="{97AA05C7-6094-5983-B49A-610AC1AA108B}"/>
                </a:ext>
              </a:extLst>
            </p:cNvPr>
            <p:cNvSpPr txBox="1"/>
            <p:nvPr/>
          </p:nvSpPr>
          <p:spPr>
            <a:xfrm>
              <a:off x="9930239" y="1971044"/>
              <a:ext cx="2140334" cy="646331"/>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hlinkClick r:id="rId10">
                    <a:extLst>
                      <a:ext uri="{A12FA001-AC4F-418D-AE19-62706E023703}">
                        <ahyp:hlinkClr xmlns:ahyp="http://schemas.microsoft.com/office/drawing/2018/hyperlinkcolor" val="tx"/>
                      </a:ext>
                    </a:extLst>
                  </a:hlinkClick>
                </a:rPr>
                <a:t>www.umweltbundesamt.de/</a:t>
              </a:r>
              <a:endParaRPr lang="de-DE" dirty="0">
                <a:solidFill>
                  <a:srgbClr val="2F4466"/>
                </a:solidFill>
                <a:latin typeface="Rubik Light" pitchFamily="2" charset="-79"/>
                <a:cs typeface="Rubik Light" pitchFamily="2" charset="-79"/>
              </a:endParaRPr>
            </a:p>
          </p:txBody>
        </p:sp>
      </p:grpSp>
    </p:spTree>
    <p:extLst>
      <p:ext uri="{BB962C8B-B14F-4D97-AF65-F5344CB8AC3E}">
        <p14:creationId xmlns:p14="http://schemas.microsoft.com/office/powerpoint/2010/main" val="339486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BCD915-2CCF-B5F1-A521-E7495F6F9585}"/>
              </a:ext>
            </a:extLst>
          </p:cNvPr>
          <p:cNvSpPr>
            <a:spLocks noGrp="1"/>
          </p:cNvSpPr>
          <p:nvPr>
            <p:ph type="title"/>
          </p:nvPr>
        </p:nvSpPr>
        <p:spPr/>
        <p:txBody>
          <a:bodyPr/>
          <a:lstStyle/>
          <a:p>
            <a:r>
              <a:rPr lang="de-DE" dirty="0"/>
              <a:t>Förderbereiche</a:t>
            </a:r>
          </a:p>
        </p:txBody>
      </p:sp>
      <p:grpSp>
        <p:nvGrpSpPr>
          <p:cNvPr id="18" name="Gruppieren 17">
            <a:extLst>
              <a:ext uri="{FF2B5EF4-FFF2-40B4-BE49-F238E27FC236}">
                <a16:creationId xmlns:a16="http://schemas.microsoft.com/office/drawing/2014/main" id="{B140F5C8-FAA3-869B-9B3A-47AD660BF577}"/>
              </a:ext>
            </a:extLst>
          </p:cNvPr>
          <p:cNvGrpSpPr/>
          <p:nvPr/>
        </p:nvGrpSpPr>
        <p:grpSpPr>
          <a:xfrm>
            <a:off x="353417" y="1614755"/>
            <a:ext cx="6316322" cy="1073524"/>
            <a:chOff x="353417" y="1614755"/>
            <a:chExt cx="6316322" cy="1073524"/>
          </a:xfrm>
        </p:grpSpPr>
        <p:pic>
          <p:nvPicPr>
            <p:cNvPr id="5" name="Grafik 4">
              <a:extLst>
                <a:ext uri="{FF2B5EF4-FFF2-40B4-BE49-F238E27FC236}">
                  <a16:creationId xmlns:a16="http://schemas.microsoft.com/office/drawing/2014/main" id="{01B26BE6-A0A6-44CC-1403-C7F2A3E4F995}"/>
                </a:ext>
              </a:extLst>
            </p:cNvPr>
            <p:cNvPicPr>
              <a:picLocks noChangeAspect="1"/>
            </p:cNvPicPr>
            <p:nvPr/>
          </p:nvPicPr>
          <p:blipFill>
            <a:blip r:embed="rId2"/>
            <a:srcRect/>
            <a:stretch/>
          </p:blipFill>
          <p:spPr>
            <a:xfrm rot="5400000">
              <a:off x="353417" y="1634928"/>
              <a:ext cx="1053351" cy="1053351"/>
            </a:xfrm>
            <a:prstGeom prst="rect">
              <a:avLst/>
            </a:prstGeom>
          </p:spPr>
        </p:pic>
        <p:pic>
          <p:nvPicPr>
            <p:cNvPr id="6" name="Grafik 5" descr="Baum mit Wurzeln mit einfarbiger Füllung">
              <a:extLst>
                <a:ext uri="{FF2B5EF4-FFF2-40B4-BE49-F238E27FC236}">
                  <a16:creationId xmlns:a16="http://schemas.microsoft.com/office/drawing/2014/main" id="{F7C5D87A-B5D7-DF5D-2A09-47B0071BB3C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4102" y="1835613"/>
              <a:ext cx="651980" cy="651980"/>
            </a:xfrm>
            <a:prstGeom prst="rect">
              <a:avLst/>
            </a:prstGeom>
          </p:spPr>
        </p:pic>
        <p:sp>
          <p:nvSpPr>
            <p:cNvPr id="13" name="Textfeld 12">
              <a:extLst>
                <a:ext uri="{FF2B5EF4-FFF2-40B4-BE49-F238E27FC236}">
                  <a16:creationId xmlns:a16="http://schemas.microsoft.com/office/drawing/2014/main" id="{533F68C7-55C6-FCB9-A152-CF3DAA8946F0}"/>
                </a:ext>
              </a:extLst>
            </p:cNvPr>
            <p:cNvSpPr txBox="1"/>
            <p:nvPr/>
          </p:nvSpPr>
          <p:spPr>
            <a:xfrm>
              <a:off x="1607452" y="1614755"/>
              <a:ext cx="5062287" cy="1015663"/>
            </a:xfrm>
            <a:prstGeom prst="rect">
              <a:avLst/>
            </a:prstGeom>
            <a:noFill/>
          </p:spPr>
          <p:txBody>
            <a:bodyPr wrap="square" rtlCol="0">
              <a:spAutoFit/>
            </a:bodyPr>
            <a:lstStyle/>
            <a:p>
              <a:r>
                <a:rPr lang="de-DE" b="1" dirty="0">
                  <a:latin typeface="Rubik Light" pitchFamily="2" charset="-79"/>
                  <a:cs typeface="Rubik Light" pitchFamily="2" charset="-79"/>
                </a:rPr>
                <a:t>Ökologisches Engagement</a:t>
              </a:r>
            </a:p>
            <a:p>
              <a:pPr marL="285750" indent="-285750">
                <a:buBlip>
                  <a:blip r:embed="rId5"/>
                </a:buBlip>
              </a:pPr>
              <a:r>
                <a:rPr lang="de-DE" sz="1400" dirty="0">
                  <a:latin typeface="Rubik Light" pitchFamily="2" charset="-79"/>
                  <a:cs typeface="Rubik Light" pitchFamily="2" charset="-79"/>
                </a:rPr>
                <a:t>Bildung mit ökologischem Schwerpunkt</a:t>
              </a:r>
            </a:p>
            <a:p>
              <a:pPr marL="285750" indent="-285750">
                <a:buBlip>
                  <a:blip r:embed="rId5"/>
                </a:buBlip>
              </a:pPr>
              <a:r>
                <a:rPr lang="de-DE" sz="1400" dirty="0">
                  <a:latin typeface="Rubik Light" pitchFamily="2" charset="-79"/>
                  <a:cs typeface="Rubik Light" pitchFamily="2" charset="-79"/>
                </a:rPr>
                <a:t>Maßnahmen des lokalen Umwelt- und Naturschutzes</a:t>
              </a:r>
            </a:p>
            <a:p>
              <a:pPr marL="285750" indent="-285750">
                <a:buBlip>
                  <a:blip r:embed="rId5"/>
                </a:buBlip>
              </a:pPr>
              <a:r>
                <a:rPr lang="de-DE" sz="1400" dirty="0">
                  <a:latin typeface="Rubik Light" pitchFamily="2" charset="-79"/>
                  <a:cs typeface="Rubik Light" pitchFamily="2" charset="-79"/>
                </a:rPr>
                <a:t>Sensibilisierung zu ressourcenbewusstem Handeln</a:t>
              </a:r>
            </a:p>
          </p:txBody>
        </p:sp>
      </p:grpSp>
      <p:grpSp>
        <p:nvGrpSpPr>
          <p:cNvPr id="16" name="Gruppieren 15">
            <a:extLst>
              <a:ext uri="{FF2B5EF4-FFF2-40B4-BE49-F238E27FC236}">
                <a16:creationId xmlns:a16="http://schemas.microsoft.com/office/drawing/2014/main" id="{C170F287-BFF0-51BF-905A-A94BBF1ED047}"/>
              </a:ext>
            </a:extLst>
          </p:cNvPr>
          <p:cNvGrpSpPr/>
          <p:nvPr/>
        </p:nvGrpSpPr>
        <p:grpSpPr>
          <a:xfrm>
            <a:off x="353417" y="2977400"/>
            <a:ext cx="6504582" cy="1231106"/>
            <a:chOff x="353418" y="2852807"/>
            <a:chExt cx="6504582" cy="1231106"/>
          </a:xfrm>
        </p:grpSpPr>
        <p:grpSp>
          <p:nvGrpSpPr>
            <p:cNvPr id="7" name="Gruppieren 6">
              <a:extLst>
                <a:ext uri="{FF2B5EF4-FFF2-40B4-BE49-F238E27FC236}">
                  <a16:creationId xmlns:a16="http://schemas.microsoft.com/office/drawing/2014/main" id="{B1C42BBC-319E-9BAD-F0A3-27D43EC0539B}"/>
                </a:ext>
              </a:extLst>
            </p:cNvPr>
            <p:cNvGrpSpPr/>
            <p:nvPr/>
          </p:nvGrpSpPr>
          <p:grpSpPr>
            <a:xfrm>
              <a:off x="353418" y="2872981"/>
              <a:ext cx="1053351" cy="1053351"/>
              <a:chOff x="3500720" y="1501415"/>
              <a:chExt cx="1205752" cy="1161273"/>
            </a:xfrm>
          </p:grpSpPr>
          <p:pic>
            <p:nvPicPr>
              <p:cNvPr id="8" name="Grafik 7">
                <a:extLst>
                  <a:ext uri="{FF2B5EF4-FFF2-40B4-BE49-F238E27FC236}">
                    <a16:creationId xmlns:a16="http://schemas.microsoft.com/office/drawing/2014/main" id="{21497263-80AD-AC65-B636-73C4F694790A}"/>
                  </a:ext>
                </a:extLst>
              </p:cNvPr>
              <p:cNvPicPr>
                <a:picLocks noChangeAspect="1"/>
              </p:cNvPicPr>
              <p:nvPr/>
            </p:nvPicPr>
            <p:blipFill>
              <a:blip r:embed="rId2"/>
              <a:srcRect/>
              <a:stretch/>
            </p:blipFill>
            <p:spPr>
              <a:xfrm rot="5400000">
                <a:off x="3522959" y="1479176"/>
                <a:ext cx="1161273" cy="1205752"/>
              </a:xfrm>
              <a:prstGeom prst="rect">
                <a:avLst/>
              </a:prstGeom>
            </p:spPr>
          </p:pic>
          <p:pic>
            <p:nvPicPr>
              <p:cNvPr id="9" name="Grafik 8" descr="Verbindungen mit einfarbiger Füllung">
                <a:extLst>
                  <a:ext uri="{FF2B5EF4-FFF2-40B4-BE49-F238E27FC236}">
                    <a16:creationId xmlns:a16="http://schemas.microsoft.com/office/drawing/2014/main" id="{FEEC8870-434C-AFCD-DD0D-11DA2AAAB60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730441" y="1722661"/>
                <a:ext cx="746310" cy="718779"/>
              </a:xfrm>
              <a:prstGeom prst="rect">
                <a:avLst/>
              </a:prstGeom>
            </p:spPr>
          </p:pic>
        </p:grpSp>
        <p:sp>
          <p:nvSpPr>
            <p:cNvPr id="14" name="Textfeld 13">
              <a:extLst>
                <a:ext uri="{FF2B5EF4-FFF2-40B4-BE49-F238E27FC236}">
                  <a16:creationId xmlns:a16="http://schemas.microsoft.com/office/drawing/2014/main" id="{1CFB1BB3-DCB8-1A68-6DD3-BAA50E56DAF1}"/>
                </a:ext>
              </a:extLst>
            </p:cNvPr>
            <p:cNvSpPr txBox="1"/>
            <p:nvPr/>
          </p:nvSpPr>
          <p:spPr>
            <a:xfrm>
              <a:off x="1607452" y="2852807"/>
              <a:ext cx="5250548" cy="1231106"/>
            </a:xfrm>
            <a:prstGeom prst="rect">
              <a:avLst/>
            </a:prstGeom>
            <a:noFill/>
          </p:spPr>
          <p:txBody>
            <a:bodyPr wrap="square" rtlCol="0">
              <a:spAutoFit/>
            </a:bodyPr>
            <a:lstStyle/>
            <a:p>
              <a:r>
                <a:rPr lang="de-DE" b="1" dirty="0">
                  <a:latin typeface="Rubik Light" pitchFamily="2" charset="-79"/>
                  <a:cs typeface="Rubik Light" pitchFamily="2" charset="-79"/>
                </a:rPr>
                <a:t>Soziales Engagement</a:t>
              </a:r>
            </a:p>
            <a:p>
              <a:pPr marL="285750" indent="-285750">
                <a:buBlip>
                  <a:blip r:embed="rId5"/>
                </a:buBlip>
              </a:pPr>
              <a:r>
                <a:rPr lang="de-DE" sz="1400" dirty="0">
                  <a:latin typeface="Rubik Light" pitchFamily="2" charset="-79"/>
                  <a:cs typeface="Rubik Light" pitchFamily="2" charset="-79"/>
                </a:rPr>
                <a:t>Einhaltung soziale Ziele im Zuge der ökol. Transformation</a:t>
              </a:r>
            </a:p>
            <a:p>
              <a:pPr marL="285750" indent="-285750">
                <a:buBlip>
                  <a:blip r:embed="rId5"/>
                </a:buBlip>
              </a:pPr>
              <a:r>
                <a:rPr lang="de-DE" sz="1400" dirty="0">
                  <a:latin typeface="Rubik Light" pitchFamily="2" charset="-79"/>
                  <a:cs typeface="Rubik Light" pitchFamily="2" charset="-79"/>
                </a:rPr>
                <a:t>Intersektionalität, Verknüpfung gesellschaftlicher Gruppen</a:t>
              </a:r>
            </a:p>
            <a:p>
              <a:pPr marL="285750" indent="-285750">
                <a:buBlip>
                  <a:blip r:embed="rId5"/>
                </a:buBlip>
              </a:pPr>
              <a:r>
                <a:rPr lang="de-DE" sz="1400" dirty="0">
                  <a:latin typeface="Rubik Light" pitchFamily="2" charset="-79"/>
                  <a:cs typeface="Rubik Light" pitchFamily="2" charset="-79"/>
                </a:rPr>
                <a:t>Fragestellungen zum gesellschaftlichen Zusammenhalt</a:t>
              </a:r>
            </a:p>
            <a:p>
              <a:pPr marL="285750" indent="-285750">
                <a:buBlip>
                  <a:blip r:embed="rId5"/>
                </a:buBlip>
              </a:pPr>
              <a:r>
                <a:rPr lang="de-DE" sz="1400" dirty="0">
                  <a:latin typeface="Rubik Light" pitchFamily="2" charset="-79"/>
                  <a:cs typeface="Rubik Light" pitchFamily="2" charset="-79"/>
                </a:rPr>
                <a:t>Bildung für nachhaltige Entwicklung</a:t>
              </a:r>
            </a:p>
          </p:txBody>
        </p:sp>
      </p:grpSp>
      <p:grpSp>
        <p:nvGrpSpPr>
          <p:cNvPr id="19" name="Gruppieren 18">
            <a:extLst>
              <a:ext uri="{FF2B5EF4-FFF2-40B4-BE49-F238E27FC236}">
                <a16:creationId xmlns:a16="http://schemas.microsoft.com/office/drawing/2014/main" id="{ED48BFD6-9C8D-8560-8B4B-ACAE2A033722}"/>
              </a:ext>
            </a:extLst>
          </p:cNvPr>
          <p:cNvGrpSpPr/>
          <p:nvPr/>
        </p:nvGrpSpPr>
        <p:grpSpPr>
          <a:xfrm>
            <a:off x="353417" y="4478561"/>
            <a:ext cx="6316320" cy="1231106"/>
            <a:chOff x="353418" y="4091968"/>
            <a:chExt cx="6316320" cy="1231106"/>
          </a:xfrm>
        </p:grpSpPr>
        <p:grpSp>
          <p:nvGrpSpPr>
            <p:cNvPr id="10" name="Gruppieren 9">
              <a:extLst>
                <a:ext uri="{FF2B5EF4-FFF2-40B4-BE49-F238E27FC236}">
                  <a16:creationId xmlns:a16="http://schemas.microsoft.com/office/drawing/2014/main" id="{36E52886-C712-D559-DA0D-F970C65480F8}"/>
                </a:ext>
              </a:extLst>
            </p:cNvPr>
            <p:cNvGrpSpPr/>
            <p:nvPr/>
          </p:nvGrpSpPr>
          <p:grpSpPr>
            <a:xfrm>
              <a:off x="353418" y="4111034"/>
              <a:ext cx="1053351" cy="1053351"/>
              <a:chOff x="3500720" y="1501415"/>
              <a:chExt cx="1205752" cy="1161273"/>
            </a:xfrm>
          </p:grpSpPr>
          <p:pic>
            <p:nvPicPr>
              <p:cNvPr id="11" name="Grafik 10">
                <a:extLst>
                  <a:ext uri="{FF2B5EF4-FFF2-40B4-BE49-F238E27FC236}">
                    <a16:creationId xmlns:a16="http://schemas.microsoft.com/office/drawing/2014/main" id="{E3A7E1B6-1051-69DF-EE77-5556EB2FD4D6}"/>
                  </a:ext>
                </a:extLst>
              </p:cNvPr>
              <p:cNvPicPr>
                <a:picLocks noChangeAspect="1"/>
              </p:cNvPicPr>
              <p:nvPr/>
            </p:nvPicPr>
            <p:blipFill>
              <a:blip r:embed="rId2"/>
              <a:srcRect/>
              <a:stretch/>
            </p:blipFill>
            <p:spPr>
              <a:xfrm rot="5400000">
                <a:off x="3522959" y="1479176"/>
                <a:ext cx="1161273" cy="1205752"/>
              </a:xfrm>
              <a:prstGeom prst="rect">
                <a:avLst/>
              </a:prstGeom>
            </p:spPr>
          </p:pic>
          <p:pic>
            <p:nvPicPr>
              <p:cNvPr id="12" name="Grafik 11" descr="Dozent mit einfarbiger Füllung">
                <a:extLst>
                  <a:ext uri="{FF2B5EF4-FFF2-40B4-BE49-F238E27FC236}">
                    <a16:creationId xmlns:a16="http://schemas.microsoft.com/office/drawing/2014/main" id="{5A203B69-0A08-26FA-B3F5-880FABB5A18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730441" y="1722661"/>
                <a:ext cx="746310" cy="718779"/>
              </a:xfrm>
              <a:prstGeom prst="rect">
                <a:avLst/>
              </a:prstGeom>
            </p:spPr>
          </p:pic>
        </p:grpSp>
        <p:sp>
          <p:nvSpPr>
            <p:cNvPr id="15" name="Textfeld 14">
              <a:extLst>
                <a:ext uri="{FF2B5EF4-FFF2-40B4-BE49-F238E27FC236}">
                  <a16:creationId xmlns:a16="http://schemas.microsoft.com/office/drawing/2014/main" id="{BF151D39-84B4-4D6E-6DA4-E198D3AA75D1}"/>
                </a:ext>
              </a:extLst>
            </p:cNvPr>
            <p:cNvSpPr txBox="1"/>
            <p:nvPr/>
          </p:nvSpPr>
          <p:spPr>
            <a:xfrm>
              <a:off x="1607451" y="4091968"/>
              <a:ext cx="5062287" cy="1231106"/>
            </a:xfrm>
            <a:prstGeom prst="rect">
              <a:avLst/>
            </a:prstGeom>
            <a:noFill/>
          </p:spPr>
          <p:txBody>
            <a:bodyPr wrap="square" rtlCol="0">
              <a:spAutoFit/>
            </a:bodyPr>
            <a:lstStyle/>
            <a:p>
              <a:r>
                <a:rPr lang="de-DE" b="1" dirty="0">
                  <a:latin typeface="Rubik Light" pitchFamily="2" charset="-79"/>
                  <a:cs typeface="Rubik Light" pitchFamily="2" charset="-79"/>
                </a:rPr>
                <a:t>Politisches Engagement</a:t>
              </a:r>
            </a:p>
            <a:p>
              <a:pPr marL="285750" indent="-285750">
                <a:buBlip>
                  <a:blip r:embed="rId5"/>
                </a:buBlip>
              </a:pPr>
              <a:r>
                <a:rPr lang="de-DE" sz="1400" dirty="0">
                  <a:latin typeface="Rubik Light" pitchFamily="2" charset="-79"/>
                  <a:cs typeface="Rubik Light" pitchFamily="2" charset="-79"/>
                </a:rPr>
                <a:t>Förderung demokratischen Handelns</a:t>
              </a:r>
            </a:p>
            <a:p>
              <a:pPr marL="285750" indent="-285750">
                <a:buBlip>
                  <a:blip r:embed="rId5"/>
                </a:buBlip>
              </a:pPr>
              <a:r>
                <a:rPr lang="de-DE" sz="1400" dirty="0">
                  <a:latin typeface="Rubik Light" pitchFamily="2" charset="-79"/>
                  <a:cs typeface="Rubik Light" pitchFamily="2" charset="-79"/>
                </a:rPr>
                <a:t>Stärkung ehrenamtliches Engagement</a:t>
              </a:r>
            </a:p>
            <a:p>
              <a:pPr marL="285750" indent="-285750">
                <a:buBlip>
                  <a:blip r:embed="rId5"/>
                </a:buBlip>
              </a:pPr>
              <a:r>
                <a:rPr lang="de-DE" sz="1400" dirty="0">
                  <a:latin typeface="Rubik Light" pitchFamily="2" charset="-79"/>
                  <a:cs typeface="Rubik Light" pitchFamily="2" charset="-79"/>
                </a:rPr>
                <a:t>Stärkung politischer Partizipation in unserer Gesellschaft</a:t>
              </a:r>
            </a:p>
            <a:p>
              <a:pPr marL="285750" indent="-285750">
                <a:buBlip>
                  <a:blip r:embed="rId5"/>
                </a:buBlip>
              </a:pPr>
              <a:r>
                <a:rPr lang="de-DE" sz="1400" dirty="0">
                  <a:latin typeface="Rubik Light" pitchFamily="2" charset="-79"/>
                  <a:cs typeface="Rubik Light" pitchFamily="2" charset="-79"/>
                </a:rPr>
                <a:t>Jugendbeteiligung in </a:t>
              </a:r>
              <a:r>
                <a:rPr lang="de-DE" sz="1400" dirty="0" err="1">
                  <a:latin typeface="Rubik Light" pitchFamily="2" charset="-79"/>
                  <a:cs typeface="Rubik Light" pitchFamily="2" charset="-79"/>
                </a:rPr>
                <a:t>demokra</a:t>
              </a:r>
              <a:r>
                <a:rPr lang="de-DE" sz="1400" dirty="0">
                  <a:latin typeface="Rubik Light" pitchFamily="2" charset="-79"/>
                  <a:cs typeface="Rubik Light" pitchFamily="2" charset="-79"/>
                </a:rPr>
                <a:t>. Entscheidungsprozessen</a:t>
              </a:r>
            </a:p>
          </p:txBody>
        </p:sp>
      </p:grpSp>
      <p:sp>
        <p:nvSpPr>
          <p:cNvPr id="20" name="Textfeld 19">
            <a:extLst>
              <a:ext uri="{FF2B5EF4-FFF2-40B4-BE49-F238E27FC236}">
                <a16:creationId xmlns:a16="http://schemas.microsoft.com/office/drawing/2014/main" id="{A8675F41-5D67-53AC-1461-E59A62A636C4}"/>
              </a:ext>
            </a:extLst>
          </p:cNvPr>
          <p:cNvSpPr txBox="1"/>
          <p:nvPr/>
        </p:nvSpPr>
        <p:spPr>
          <a:xfrm>
            <a:off x="353417" y="917518"/>
            <a:ext cx="4545106" cy="307777"/>
          </a:xfrm>
          <a:prstGeom prst="rect">
            <a:avLst/>
          </a:prstGeom>
          <a:noFill/>
        </p:spPr>
        <p:txBody>
          <a:bodyPr wrap="square" rtlCol="0">
            <a:spAutoFit/>
          </a:bodyPr>
          <a:lstStyle/>
          <a:p>
            <a:r>
              <a:rPr lang="de-DE" sz="1400" dirty="0">
                <a:solidFill>
                  <a:srgbClr val="2879FF"/>
                </a:solidFill>
                <a:latin typeface="Rubik Light" pitchFamily="2" charset="-79"/>
                <a:cs typeface="Rubik Light" pitchFamily="2" charset="-79"/>
              </a:rPr>
              <a:t>Welche Projektrichtungen sind förderbar?</a:t>
            </a:r>
          </a:p>
        </p:txBody>
      </p:sp>
    </p:spTree>
    <p:extLst>
      <p:ext uri="{BB962C8B-B14F-4D97-AF65-F5344CB8AC3E}">
        <p14:creationId xmlns:p14="http://schemas.microsoft.com/office/powerpoint/2010/main" val="1109646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7B7520-F41F-37A3-D6A8-6C02C26027EA}"/>
              </a:ext>
            </a:extLst>
          </p:cNvPr>
          <p:cNvSpPr>
            <a:spLocks noGrp="1"/>
          </p:cNvSpPr>
          <p:nvPr>
            <p:ph type="title"/>
          </p:nvPr>
        </p:nvSpPr>
        <p:spPr/>
        <p:txBody>
          <a:bodyPr/>
          <a:lstStyle/>
          <a:p>
            <a:r>
              <a:rPr lang="de-DE" dirty="0"/>
              <a:t>Ablauf eines Projektes</a:t>
            </a:r>
          </a:p>
        </p:txBody>
      </p:sp>
      <p:sp>
        <p:nvSpPr>
          <p:cNvPr id="3" name="Textplatzhalter 2">
            <a:extLst>
              <a:ext uri="{FF2B5EF4-FFF2-40B4-BE49-F238E27FC236}">
                <a16:creationId xmlns:a16="http://schemas.microsoft.com/office/drawing/2014/main" id="{D4D37B3A-5FF2-EBEE-68A2-A63F347F81C5}"/>
              </a:ext>
            </a:extLst>
          </p:cNvPr>
          <p:cNvSpPr>
            <a:spLocks noGrp="1"/>
          </p:cNvSpPr>
          <p:nvPr>
            <p:ph type="body" idx="1"/>
          </p:nvPr>
        </p:nvSpPr>
        <p:spPr/>
        <p:txBody>
          <a:bodyPr/>
          <a:lstStyle/>
          <a:p>
            <a:r>
              <a:rPr lang="de-DE" dirty="0"/>
              <a:t>Beschreibung eines typischen Ablaufes eines Projektes im ÖPJ</a:t>
            </a:r>
          </a:p>
        </p:txBody>
      </p:sp>
    </p:spTree>
    <p:extLst>
      <p:ext uri="{BB962C8B-B14F-4D97-AF65-F5344CB8AC3E}">
        <p14:creationId xmlns:p14="http://schemas.microsoft.com/office/powerpoint/2010/main" val="2396641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7109A6CB-B7DA-88A9-A3CD-B9E58BA10E60}"/>
              </a:ext>
            </a:extLst>
          </p:cNvPr>
          <p:cNvPicPr>
            <a:picLocks noChangeAspect="1"/>
          </p:cNvPicPr>
          <p:nvPr/>
        </p:nvPicPr>
        <p:blipFill>
          <a:blip r:embed="rId2"/>
          <a:srcRect/>
          <a:stretch/>
        </p:blipFill>
        <p:spPr>
          <a:xfrm rot="5400000">
            <a:off x="2465219" y="1470927"/>
            <a:ext cx="2690933" cy="2690933"/>
          </a:xfrm>
          <a:prstGeom prst="rect">
            <a:avLst/>
          </a:prstGeom>
        </p:spPr>
      </p:pic>
      <p:pic>
        <p:nvPicPr>
          <p:cNvPr id="39" name="Grafik 38" descr="Eine Glühlampe">
            <a:extLst>
              <a:ext uri="{FF2B5EF4-FFF2-40B4-BE49-F238E27FC236}">
                <a16:creationId xmlns:a16="http://schemas.microsoft.com/office/drawing/2014/main" id="{3AC63EF7-7E58-C78A-5598-D339A453C6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93876" y="1314039"/>
            <a:ext cx="2907140" cy="2907140"/>
          </a:xfrm>
          <a:prstGeom prst="rect">
            <a:avLst/>
          </a:prstGeom>
        </p:spPr>
      </p:pic>
      <p:sp>
        <p:nvSpPr>
          <p:cNvPr id="2" name="Titel 1">
            <a:extLst>
              <a:ext uri="{FF2B5EF4-FFF2-40B4-BE49-F238E27FC236}">
                <a16:creationId xmlns:a16="http://schemas.microsoft.com/office/drawing/2014/main" id="{04BC6C35-12F4-5714-148D-2278CFCCD990}"/>
              </a:ext>
            </a:extLst>
          </p:cNvPr>
          <p:cNvSpPr>
            <a:spLocks noGrp="1"/>
          </p:cNvSpPr>
          <p:nvPr>
            <p:ph type="title"/>
          </p:nvPr>
        </p:nvSpPr>
        <p:spPr/>
        <p:txBody>
          <a:bodyPr/>
          <a:lstStyle/>
          <a:p>
            <a:r>
              <a:rPr lang="de-DE" dirty="0"/>
              <a:t>Entwicklung der Projektidee</a:t>
            </a:r>
          </a:p>
        </p:txBody>
      </p:sp>
      <p:sp>
        <p:nvSpPr>
          <p:cNvPr id="36" name="Textfeld 35">
            <a:extLst>
              <a:ext uri="{FF2B5EF4-FFF2-40B4-BE49-F238E27FC236}">
                <a16:creationId xmlns:a16="http://schemas.microsoft.com/office/drawing/2014/main" id="{7FDB9BE5-4BD9-4ABE-C28C-253FB8B1411B}"/>
              </a:ext>
            </a:extLst>
          </p:cNvPr>
          <p:cNvSpPr txBox="1"/>
          <p:nvPr/>
        </p:nvSpPr>
        <p:spPr>
          <a:xfrm>
            <a:off x="2393876" y="4384503"/>
            <a:ext cx="3940369" cy="1477328"/>
          </a:xfrm>
          <a:prstGeom prst="rect">
            <a:avLst/>
          </a:prstGeom>
          <a:noFill/>
        </p:spPr>
        <p:txBody>
          <a:bodyPr wrap="square" rtlCol="0">
            <a:spAutoFit/>
          </a:bodyPr>
          <a:lstStyle/>
          <a:p>
            <a:r>
              <a:rPr lang="de-DE" dirty="0">
                <a:latin typeface="Rubik Light" pitchFamily="2" charset="-79"/>
                <a:cs typeface="Rubik Light" pitchFamily="2" charset="-79"/>
              </a:rPr>
              <a:t>Deine Idee ist die Basis für ein Projekt im Ökologischen Projektjahr. Formuliere deine Idee so konkret wie möglich, damit wir verstehen, wie dein Vorhaben aussieht.</a:t>
            </a:r>
          </a:p>
        </p:txBody>
      </p:sp>
      <p:pic>
        <p:nvPicPr>
          <p:cNvPr id="38" name="Grafik 37" descr="Person, die Pullover trägt">
            <a:extLst>
              <a:ext uri="{FF2B5EF4-FFF2-40B4-BE49-F238E27FC236}">
                <a16:creationId xmlns:a16="http://schemas.microsoft.com/office/drawing/2014/main" id="{FEC4FA3D-39B6-FCD9-00E4-A833D37176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3417" y="2953804"/>
            <a:ext cx="2040459" cy="2908415"/>
          </a:xfrm>
          <a:prstGeom prst="rect">
            <a:avLst/>
          </a:prstGeom>
        </p:spPr>
      </p:pic>
      <p:pic>
        <p:nvPicPr>
          <p:cNvPr id="40" name="Grafik 39" descr="Eine Glühlampe">
            <a:extLst>
              <a:ext uri="{FF2B5EF4-FFF2-40B4-BE49-F238E27FC236}">
                <a16:creationId xmlns:a16="http://schemas.microsoft.com/office/drawing/2014/main" id="{37BAE1FA-BE5A-2E22-CC0E-C687EF76F9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93876" y="1314039"/>
            <a:ext cx="2907140" cy="2907140"/>
          </a:xfrm>
          <a:prstGeom prst="rect">
            <a:avLst/>
          </a:prstGeom>
        </p:spPr>
      </p:pic>
      <p:cxnSp>
        <p:nvCxnSpPr>
          <p:cNvPr id="3" name="Gerader Verbinder 2">
            <a:extLst>
              <a:ext uri="{FF2B5EF4-FFF2-40B4-BE49-F238E27FC236}">
                <a16:creationId xmlns:a16="http://schemas.microsoft.com/office/drawing/2014/main" id="{9C2231A6-AC72-C387-FDA0-381ECBFE014C}"/>
              </a:ext>
            </a:extLst>
          </p:cNvPr>
          <p:cNvCxnSpPr>
            <a:cxnSpLocks/>
          </p:cNvCxnSpPr>
          <p:nvPr/>
        </p:nvCxnSpPr>
        <p:spPr>
          <a:xfrm>
            <a:off x="6872140" y="6140824"/>
            <a:ext cx="5175316" cy="0"/>
          </a:xfrm>
          <a:prstGeom prst="line">
            <a:avLst/>
          </a:prstGeom>
          <a:ln w="76200" cap="rnd">
            <a:solidFill>
              <a:srgbClr val="B0CCFA"/>
            </a:solidFill>
            <a:tailEnd type="stealth"/>
          </a:ln>
        </p:spPr>
        <p:style>
          <a:lnRef idx="1">
            <a:schemeClr val="accent1"/>
          </a:lnRef>
          <a:fillRef idx="0">
            <a:schemeClr val="accent1"/>
          </a:fillRef>
          <a:effectRef idx="0">
            <a:schemeClr val="accent1"/>
          </a:effectRef>
          <a:fontRef idx="minor">
            <a:schemeClr val="tx1"/>
          </a:fontRef>
        </p:style>
      </p:cxnSp>
      <p:grpSp>
        <p:nvGrpSpPr>
          <p:cNvPr id="22" name="Gruppieren 21">
            <a:extLst>
              <a:ext uri="{FF2B5EF4-FFF2-40B4-BE49-F238E27FC236}">
                <a16:creationId xmlns:a16="http://schemas.microsoft.com/office/drawing/2014/main" id="{2AD1016C-7065-2070-6557-D3E10C8543A3}"/>
              </a:ext>
            </a:extLst>
          </p:cNvPr>
          <p:cNvGrpSpPr/>
          <p:nvPr/>
        </p:nvGrpSpPr>
        <p:grpSpPr>
          <a:xfrm>
            <a:off x="7125975" y="5802094"/>
            <a:ext cx="670993" cy="670993"/>
            <a:chOff x="7086314" y="5802094"/>
            <a:chExt cx="670993" cy="670993"/>
          </a:xfrm>
        </p:grpSpPr>
        <p:pic>
          <p:nvPicPr>
            <p:cNvPr id="23" name="Grafik 22">
              <a:extLst>
                <a:ext uri="{FF2B5EF4-FFF2-40B4-BE49-F238E27FC236}">
                  <a16:creationId xmlns:a16="http://schemas.microsoft.com/office/drawing/2014/main" id="{27A879B1-365E-E9AD-BD70-AA1D0D3DFD3C}"/>
                </a:ext>
              </a:extLst>
            </p:cNvPr>
            <p:cNvPicPr>
              <a:picLocks noChangeAspect="1"/>
            </p:cNvPicPr>
            <p:nvPr/>
          </p:nvPicPr>
          <p:blipFill>
            <a:blip r:embed="rId9"/>
            <a:srcRect/>
            <a:stretch/>
          </p:blipFill>
          <p:spPr>
            <a:xfrm rot="5400000">
              <a:off x="7086314" y="5802094"/>
              <a:ext cx="670993" cy="670993"/>
            </a:xfrm>
            <a:prstGeom prst="rect">
              <a:avLst/>
            </a:prstGeom>
          </p:spPr>
        </p:pic>
        <p:sp>
          <p:nvSpPr>
            <p:cNvPr id="25" name="Textfeld 24">
              <a:extLst>
                <a:ext uri="{FF2B5EF4-FFF2-40B4-BE49-F238E27FC236}">
                  <a16:creationId xmlns:a16="http://schemas.microsoft.com/office/drawing/2014/main" id="{89B6FC67-DF85-03E3-85AD-3E893547F189}"/>
                </a:ext>
              </a:extLst>
            </p:cNvPr>
            <p:cNvSpPr txBox="1"/>
            <p:nvPr/>
          </p:nvSpPr>
          <p:spPr>
            <a:xfrm>
              <a:off x="7236897" y="5845202"/>
              <a:ext cx="326964" cy="584775"/>
            </a:xfrm>
            <a:prstGeom prst="rect">
              <a:avLst/>
            </a:prstGeom>
            <a:noFill/>
          </p:spPr>
          <p:txBody>
            <a:bodyPr wrap="square" rtlCol="0">
              <a:spAutoFit/>
            </a:bodyPr>
            <a:lstStyle/>
            <a:p>
              <a:r>
                <a:rPr lang="de-DE" sz="3200" b="1" dirty="0">
                  <a:solidFill>
                    <a:srgbClr val="B0CCFA"/>
                  </a:solidFill>
                  <a:latin typeface="Rubik Light" pitchFamily="2" charset="-79"/>
                  <a:cs typeface="Rubik Light" pitchFamily="2" charset="-79"/>
                </a:rPr>
                <a:t>1</a:t>
              </a:r>
            </a:p>
          </p:txBody>
        </p:sp>
      </p:grpSp>
      <p:grpSp>
        <p:nvGrpSpPr>
          <p:cNvPr id="26" name="Gruppieren 25">
            <a:extLst>
              <a:ext uri="{FF2B5EF4-FFF2-40B4-BE49-F238E27FC236}">
                <a16:creationId xmlns:a16="http://schemas.microsoft.com/office/drawing/2014/main" id="{542B8E95-98CB-7FB6-D405-CAF6907F0875}"/>
              </a:ext>
            </a:extLst>
          </p:cNvPr>
          <p:cNvGrpSpPr/>
          <p:nvPr/>
        </p:nvGrpSpPr>
        <p:grpSpPr>
          <a:xfrm>
            <a:off x="8229431" y="5961772"/>
            <a:ext cx="397626" cy="397626"/>
            <a:chOff x="7877915" y="5938778"/>
            <a:chExt cx="397626" cy="397626"/>
          </a:xfrm>
        </p:grpSpPr>
        <p:pic>
          <p:nvPicPr>
            <p:cNvPr id="28" name="Grafik 27">
              <a:extLst>
                <a:ext uri="{FF2B5EF4-FFF2-40B4-BE49-F238E27FC236}">
                  <a16:creationId xmlns:a16="http://schemas.microsoft.com/office/drawing/2014/main" id="{59D16F7F-055E-10FE-E71C-113516FA2784}"/>
                </a:ext>
              </a:extLst>
            </p:cNvPr>
            <p:cNvPicPr>
              <a:picLocks noChangeAspect="1"/>
            </p:cNvPicPr>
            <p:nvPr/>
          </p:nvPicPr>
          <p:blipFill>
            <a:blip r:embed="rId10"/>
            <a:srcRect/>
            <a:stretch/>
          </p:blipFill>
          <p:spPr>
            <a:xfrm rot="5400000">
              <a:off x="7877915" y="5938778"/>
              <a:ext cx="397626" cy="397626"/>
            </a:xfrm>
            <a:prstGeom prst="rect">
              <a:avLst/>
            </a:prstGeom>
          </p:spPr>
        </p:pic>
        <p:sp>
          <p:nvSpPr>
            <p:cNvPr id="29" name="Textfeld 28">
              <a:extLst>
                <a:ext uri="{FF2B5EF4-FFF2-40B4-BE49-F238E27FC236}">
                  <a16:creationId xmlns:a16="http://schemas.microsoft.com/office/drawing/2014/main" id="{8328759B-A492-FF95-0F31-E0F92A2A4A06}"/>
                </a:ext>
              </a:extLst>
            </p:cNvPr>
            <p:cNvSpPr txBox="1"/>
            <p:nvPr/>
          </p:nvSpPr>
          <p:spPr>
            <a:xfrm>
              <a:off x="7933852"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2</a:t>
              </a:r>
            </a:p>
          </p:txBody>
        </p:sp>
      </p:grpSp>
      <p:grpSp>
        <p:nvGrpSpPr>
          <p:cNvPr id="30" name="Gruppieren 29">
            <a:extLst>
              <a:ext uri="{FF2B5EF4-FFF2-40B4-BE49-F238E27FC236}">
                <a16:creationId xmlns:a16="http://schemas.microsoft.com/office/drawing/2014/main" id="{D048928D-5FB0-7081-9301-68071992552B}"/>
              </a:ext>
            </a:extLst>
          </p:cNvPr>
          <p:cNvGrpSpPr/>
          <p:nvPr/>
        </p:nvGrpSpPr>
        <p:grpSpPr>
          <a:xfrm>
            <a:off x="8979972" y="5938778"/>
            <a:ext cx="397626" cy="397626"/>
            <a:chOff x="8716335" y="5938778"/>
            <a:chExt cx="397626" cy="397626"/>
          </a:xfrm>
        </p:grpSpPr>
        <p:pic>
          <p:nvPicPr>
            <p:cNvPr id="31" name="Grafik 30">
              <a:extLst>
                <a:ext uri="{FF2B5EF4-FFF2-40B4-BE49-F238E27FC236}">
                  <a16:creationId xmlns:a16="http://schemas.microsoft.com/office/drawing/2014/main" id="{473B7927-B3E6-B2D5-B034-92314971B9F1}"/>
                </a:ext>
              </a:extLst>
            </p:cNvPr>
            <p:cNvPicPr>
              <a:picLocks noChangeAspect="1"/>
            </p:cNvPicPr>
            <p:nvPr/>
          </p:nvPicPr>
          <p:blipFill>
            <a:blip r:embed="rId10"/>
            <a:srcRect/>
            <a:stretch/>
          </p:blipFill>
          <p:spPr>
            <a:xfrm rot="5400000">
              <a:off x="8716335" y="5938778"/>
              <a:ext cx="397626" cy="397626"/>
            </a:xfrm>
            <a:prstGeom prst="rect">
              <a:avLst/>
            </a:prstGeom>
          </p:spPr>
        </p:pic>
        <p:sp>
          <p:nvSpPr>
            <p:cNvPr id="32" name="Textfeld 31">
              <a:extLst>
                <a:ext uri="{FF2B5EF4-FFF2-40B4-BE49-F238E27FC236}">
                  <a16:creationId xmlns:a16="http://schemas.microsoft.com/office/drawing/2014/main" id="{6FF6EC38-C84E-DE88-F66E-F7A8FBD8A229}"/>
                </a:ext>
              </a:extLst>
            </p:cNvPr>
            <p:cNvSpPr txBox="1"/>
            <p:nvPr/>
          </p:nvSpPr>
          <p:spPr>
            <a:xfrm>
              <a:off x="8762746"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3</a:t>
              </a:r>
            </a:p>
          </p:txBody>
        </p:sp>
      </p:grpSp>
      <p:grpSp>
        <p:nvGrpSpPr>
          <p:cNvPr id="33" name="Gruppieren 32">
            <a:extLst>
              <a:ext uri="{FF2B5EF4-FFF2-40B4-BE49-F238E27FC236}">
                <a16:creationId xmlns:a16="http://schemas.microsoft.com/office/drawing/2014/main" id="{6CF785A0-0ABD-8E8C-4112-1872DF9F6BFC}"/>
              </a:ext>
            </a:extLst>
          </p:cNvPr>
          <p:cNvGrpSpPr/>
          <p:nvPr/>
        </p:nvGrpSpPr>
        <p:grpSpPr>
          <a:xfrm>
            <a:off x="9730513" y="5938778"/>
            <a:ext cx="397626" cy="397626"/>
            <a:chOff x="9554755" y="5938778"/>
            <a:chExt cx="397626" cy="397626"/>
          </a:xfrm>
        </p:grpSpPr>
        <p:pic>
          <p:nvPicPr>
            <p:cNvPr id="34" name="Grafik 33">
              <a:extLst>
                <a:ext uri="{FF2B5EF4-FFF2-40B4-BE49-F238E27FC236}">
                  <a16:creationId xmlns:a16="http://schemas.microsoft.com/office/drawing/2014/main" id="{2038671C-2F2F-C0CE-6BDE-1A1BA4D9DD5A}"/>
                </a:ext>
              </a:extLst>
            </p:cNvPr>
            <p:cNvPicPr>
              <a:picLocks noChangeAspect="1"/>
            </p:cNvPicPr>
            <p:nvPr/>
          </p:nvPicPr>
          <p:blipFill>
            <a:blip r:embed="rId10"/>
            <a:srcRect/>
            <a:stretch/>
          </p:blipFill>
          <p:spPr>
            <a:xfrm rot="5400000">
              <a:off x="9554755" y="5938778"/>
              <a:ext cx="397626" cy="397626"/>
            </a:xfrm>
            <a:prstGeom prst="rect">
              <a:avLst/>
            </a:prstGeom>
          </p:spPr>
        </p:pic>
        <p:sp>
          <p:nvSpPr>
            <p:cNvPr id="35" name="Textfeld 34">
              <a:extLst>
                <a:ext uri="{FF2B5EF4-FFF2-40B4-BE49-F238E27FC236}">
                  <a16:creationId xmlns:a16="http://schemas.microsoft.com/office/drawing/2014/main" id="{66C51832-30CE-937B-7930-72E27782F561}"/>
                </a:ext>
              </a:extLst>
            </p:cNvPr>
            <p:cNvSpPr txBox="1"/>
            <p:nvPr/>
          </p:nvSpPr>
          <p:spPr>
            <a:xfrm>
              <a:off x="9596403"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4</a:t>
              </a:r>
            </a:p>
          </p:txBody>
        </p:sp>
      </p:grpSp>
      <p:grpSp>
        <p:nvGrpSpPr>
          <p:cNvPr id="37" name="Gruppieren 36">
            <a:extLst>
              <a:ext uri="{FF2B5EF4-FFF2-40B4-BE49-F238E27FC236}">
                <a16:creationId xmlns:a16="http://schemas.microsoft.com/office/drawing/2014/main" id="{4736F9CA-14CC-102E-70C3-B6FD318BF561}"/>
              </a:ext>
            </a:extLst>
          </p:cNvPr>
          <p:cNvGrpSpPr/>
          <p:nvPr/>
        </p:nvGrpSpPr>
        <p:grpSpPr>
          <a:xfrm>
            <a:off x="11231596" y="5938778"/>
            <a:ext cx="397626" cy="397626"/>
            <a:chOff x="11231596" y="5938778"/>
            <a:chExt cx="397626" cy="397626"/>
          </a:xfrm>
        </p:grpSpPr>
        <p:pic>
          <p:nvPicPr>
            <p:cNvPr id="41" name="Grafik 40">
              <a:extLst>
                <a:ext uri="{FF2B5EF4-FFF2-40B4-BE49-F238E27FC236}">
                  <a16:creationId xmlns:a16="http://schemas.microsoft.com/office/drawing/2014/main" id="{820E06B0-9118-30C4-62EC-65DC15B300BA}"/>
                </a:ext>
              </a:extLst>
            </p:cNvPr>
            <p:cNvPicPr>
              <a:picLocks noChangeAspect="1"/>
            </p:cNvPicPr>
            <p:nvPr/>
          </p:nvPicPr>
          <p:blipFill>
            <a:blip r:embed="rId10"/>
            <a:srcRect/>
            <a:stretch/>
          </p:blipFill>
          <p:spPr>
            <a:xfrm rot="5400000">
              <a:off x="11231596" y="5938778"/>
              <a:ext cx="397626" cy="397626"/>
            </a:xfrm>
            <a:prstGeom prst="rect">
              <a:avLst/>
            </a:prstGeom>
          </p:spPr>
        </p:pic>
        <p:sp>
          <p:nvSpPr>
            <p:cNvPr id="42" name="Textfeld 41">
              <a:extLst>
                <a:ext uri="{FF2B5EF4-FFF2-40B4-BE49-F238E27FC236}">
                  <a16:creationId xmlns:a16="http://schemas.microsoft.com/office/drawing/2014/main" id="{89CAC979-4B29-94EF-D6BE-7623BEA466B0}"/>
                </a:ext>
              </a:extLst>
            </p:cNvPr>
            <p:cNvSpPr txBox="1"/>
            <p:nvPr/>
          </p:nvSpPr>
          <p:spPr>
            <a:xfrm>
              <a:off x="11278007"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6</a:t>
              </a:r>
            </a:p>
          </p:txBody>
        </p:sp>
      </p:grpSp>
      <p:grpSp>
        <p:nvGrpSpPr>
          <p:cNvPr id="43" name="Gruppieren 42">
            <a:extLst>
              <a:ext uri="{FF2B5EF4-FFF2-40B4-BE49-F238E27FC236}">
                <a16:creationId xmlns:a16="http://schemas.microsoft.com/office/drawing/2014/main" id="{AF2FB907-CD19-8904-0DCE-1454FFA5F642}"/>
              </a:ext>
            </a:extLst>
          </p:cNvPr>
          <p:cNvGrpSpPr/>
          <p:nvPr/>
        </p:nvGrpSpPr>
        <p:grpSpPr>
          <a:xfrm>
            <a:off x="10481054" y="5938778"/>
            <a:ext cx="397626" cy="397626"/>
            <a:chOff x="10393175" y="5938778"/>
            <a:chExt cx="397626" cy="397626"/>
          </a:xfrm>
        </p:grpSpPr>
        <p:pic>
          <p:nvPicPr>
            <p:cNvPr id="44" name="Grafik 43">
              <a:extLst>
                <a:ext uri="{FF2B5EF4-FFF2-40B4-BE49-F238E27FC236}">
                  <a16:creationId xmlns:a16="http://schemas.microsoft.com/office/drawing/2014/main" id="{D8D26050-51FE-FAB7-3B8F-FA2F98350095}"/>
                </a:ext>
              </a:extLst>
            </p:cNvPr>
            <p:cNvPicPr>
              <a:picLocks noChangeAspect="1"/>
            </p:cNvPicPr>
            <p:nvPr/>
          </p:nvPicPr>
          <p:blipFill>
            <a:blip r:embed="rId10"/>
            <a:srcRect/>
            <a:stretch/>
          </p:blipFill>
          <p:spPr>
            <a:xfrm rot="5400000">
              <a:off x="10393175" y="5938778"/>
              <a:ext cx="397626" cy="397626"/>
            </a:xfrm>
            <a:prstGeom prst="rect">
              <a:avLst/>
            </a:prstGeom>
          </p:spPr>
        </p:pic>
        <p:sp>
          <p:nvSpPr>
            <p:cNvPr id="45" name="Textfeld 44">
              <a:extLst>
                <a:ext uri="{FF2B5EF4-FFF2-40B4-BE49-F238E27FC236}">
                  <a16:creationId xmlns:a16="http://schemas.microsoft.com/office/drawing/2014/main" id="{2F3100AE-2E4E-0262-1C89-38256AE0443D}"/>
                </a:ext>
              </a:extLst>
            </p:cNvPr>
            <p:cNvSpPr txBox="1"/>
            <p:nvPr/>
          </p:nvSpPr>
          <p:spPr>
            <a:xfrm>
              <a:off x="10458638"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5</a:t>
              </a:r>
            </a:p>
          </p:txBody>
        </p:sp>
      </p:grpSp>
    </p:spTree>
    <p:extLst>
      <p:ext uri="{BB962C8B-B14F-4D97-AF65-F5344CB8AC3E}">
        <p14:creationId xmlns:p14="http://schemas.microsoft.com/office/powerpoint/2010/main" val="180099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Grafik 105">
            <a:extLst>
              <a:ext uri="{FF2B5EF4-FFF2-40B4-BE49-F238E27FC236}">
                <a16:creationId xmlns:a16="http://schemas.microsoft.com/office/drawing/2014/main" id="{5F34465F-592C-9356-E883-960121619857}"/>
              </a:ext>
            </a:extLst>
          </p:cNvPr>
          <p:cNvPicPr>
            <a:picLocks noChangeAspect="1"/>
          </p:cNvPicPr>
          <p:nvPr/>
        </p:nvPicPr>
        <p:blipFill>
          <a:blip r:embed="rId2"/>
          <a:srcRect/>
          <a:stretch/>
        </p:blipFill>
        <p:spPr>
          <a:xfrm rot="5400000">
            <a:off x="2379575" y="1586141"/>
            <a:ext cx="4120021" cy="4120021"/>
          </a:xfrm>
          <a:prstGeom prst="rect">
            <a:avLst/>
          </a:prstGeom>
          <a:solidFill>
            <a:schemeClr val="bg1"/>
          </a:solidFill>
        </p:spPr>
      </p:pic>
      <p:sp>
        <p:nvSpPr>
          <p:cNvPr id="2" name="Titel 1">
            <a:extLst>
              <a:ext uri="{FF2B5EF4-FFF2-40B4-BE49-F238E27FC236}">
                <a16:creationId xmlns:a16="http://schemas.microsoft.com/office/drawing/2014/main" id="{04BC6C35-12F4-5714-148D-2278CFCCD990}"/>
              </a:ext>
            </a:extLst>
          </p:cNvPr>
          <p:cNvSpPr>
            <a:spLocks noGrp="1"/>
          </p:cNvSpPr>
          <p:nvPr>
            <p:ph type="title"/>
          </p:nvPr>
        </p:nvSpPr>
        <p:spPr/>
        <p:txBody>
          <a:bodyPr/>
          <a:lstStyle/>
          <a:p>
            <a:r>
              <a:rPr lang="de-DE" dirty="0"/>
              <a:t>Entwicklung der Projektidee</a:t>
            </a:r>
          </a:p>
        </p:txBody>
      </p:sp>
      <p:cxnSp>
        <p:nvCxnSpPr>
          <p:cNvPr id="5" name="Gerader Verbinder 4">
            <a:extLst>
              <a:ext uri="{FF2B5EF4-FFF2-40B4-BE49-F238E27FC236}">
                <a16:creationId xmlns:a16="http://schemas.microsoft.com/office/drawing/2014/main" id="{CEB7D369-A36A-817D-6E3E-9D4BAE037D6A}"/>
              </a:ext>
            </a:extLst>
          </p:cNvPr>
          <p:cNvCxnSpPr>
            <a:cxnSpLocks/>
          </p:cNvCxnSpPr>
          <p:nvPr/>
        </p:nvCxnSpPr>
        <p:spPr>
          <a:xfrm>
            <a:off x="6872140" y="6140824"/>
            <a:ext cx="5175316" cy="0"/>
          </a:xfrm>
          <a:prstGeom prst="line">
            <a:avLst/>
          </a:prstGeom>
          <a:ln w="76200" cap="rnd">
            <a:solidFill>
              <a:srgbClr val="B0CCFA"/>
            </a:solidFill>
            <a:tailEnd type="stealth"/>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404B1FB2-137A-BC1B-F85A-736A4AB730DC}"/>
              </a:ext>
            </a:extLst>
          </p:cNvPr>
          <p:cNvGrpSpPr/>
          <p:nvPr/>
        </p:nvGrpSpPr>
        <p:grpSpPr>
          <a:xfrm>
            <a:off x="7125975" y="5802094"/>
            <a:ext cx="670993" cy="670993"/>
            <a:chOff x="7086314" y="5802094"/>
            <a:chExt cx="670993" cy="670993"/>
          </a:xfrm>
        </p:grpSpPr>
        <p:pic>
          <p:nvPicPr>
            <p:cNvPr id="9" name="Grafik 8">
              <a:extLst>
                <a:ext uri="{FF2B5EF4-FFF2-40B4-BE49-F238E27FC236}">
                  <a16:creationId xmlns:a16="http://schemas.microsoft.com/office/drawing/2014/main" id="{84A8FF89-15F9-7696-AE12-DB41B874DA37}"/>
                </a:ext>
              </a:extLst>
            </p:cNvPr>
            <p:cNvPicPr>
              <a:picLocks noChangeAspect="1"/>
            </p:cNvPicPr>
            <p:nvPr/>
          </p:nvPicPr>
          <p:blipFill>
            <a:blip r:embed="rId3"/>
            <a:srcRect/>
            <a:stretch/>
          </p:blipFill>
          <p:spPr>
            <a:xfrm rot="5400000">
              <a:off x="7086314" y="5802094"/>
              <a:ext cx="670993" cy="670993"/>
            </a:xfrm>
            <a:prstGeom prst="rect">
              <a:avLst/>
            </a:prstGeom>
          </p:spPr>
        </p:pic>
        <p:sp>
          <p:nvSpPr>
            <p:cNvPr id="16" name="Textfeld 15">
              <a:extLst>
                <a:ext uri="{FF2B5EF4-FFF2-40B4-BE49-F238E27FC236}">
                  <a16:creationId xmlns:a16="http://schemas.microsoft.com/office/drawing/2014/main" id="{1EB17D85-4A14-63A1-45F1-248C7FAE7B71}"/>
                </a:ext>
              </a:extLst>
            </p:cNvPr>
            <p:cNvSpPr txBox="1"/>
            <p:nvPr/>
          </p:nvSpPr>
          <p:spPr>
            <a:xfrm>
              <a:off x="7236897" y="5845202"/>
              <a:ext cx="326964" cy="584775"/>
            </a:xfrm>
            <a:prstGeom prst="rect">
              <a:avLst/>
            </a:prstGeom>
            <a:noFill/>
          </p:spPr>
          <p:txBody>
            <a:bodyPr wrap="square" rtlCol="0">
              <a:spAutoFit/>
            </a:bodyPr>
            <a:lstStyle/>
            <a:p>
              <a:r>
                <a:rPr lang="de-DE" sz="3200" b="1" dirty="0">
                  <a:solidFill>
                    <a:srgbClr val="B0CCFA"/>
                  </a:solidFill>
                  <a:latin typeface="Rubik Light" pitchFamily="2" charset="-79"/>
                  <a:cs typeface="Rubik Light" pitchFamily="2" charset="-79"/>
                </a:rPr>
                <a:t>1</a:t>
              </a:r>
            </a:p>
          </p:txBody>
        </p:sp>
      </p:grpSp>
      <p:grpSp>
        <p:nvGrpSpPr>
          <p:cNvPr id="4" name="Gruppieren 3">
            <a:extLst>
              <a:ext uri="{FF2B5EF4-FFF2-40B4-BE49-F238E27FC236}">
                <a16:creationId xmlns:a16="http://schemas.microsoft.com/office/drawing/2014/main" id="{0906F7A9-8081-9FB6-76E8-DD3A1E33DA9E}"/>
              </a:ext>
            </a:extLst>
          </p:cNvPr>
          <p:cNvGrpSpPr/>
          <p:nvPr/>
        </p:nvGrpSpPr>
        <p:grpSpPr>
          <a:xfrm>
            <a:off x="8229431" y="5961772"/>
            <a:ext cx="397626" cy="397626"/>
            <a:chOff x="7877915" y="5938778"/>
            <a:chExt cx="397626" cy="397626"/>
          </a:xfrm>
        </p:grpSpPr>
        <p:pic>
          <p:nvPicPr>
            <p:cNvPr id="11" name="Grafik 10">
              <a:extLst>
                <a:ext uri="{FF2B5EF4-FFF2-40B4-BE49-F238E27FC236}">
                  <a16:creationId xmlns:a16="http://schemas.microsoft.com/office/drawing/2014/main" id="{9CFCEEF8-A8F9-9888-FD02-D4542744F643}"/>
                </a:ext>
              </a:extLst>
            </p:cNvPr>
            <p:cNvPicPr>
              <a:picLocks noChangeAspect="1"/>
            </p:cNvPicPr>
            <p:nvPr/>
          </p:nvPicPr>
          <p:blipFill>
            <a:blip r:embed="rId2"/>
            <a:srcRect/>
            <a:stretch/>
          </p:blipFill>
          <p:spPr>
            <a:xfrm rot="5400000">
              <a:off x="7877915" y="5938778"/>
              <a:ext cx="397626" cy="397626"/>
            </a:xfrm>
            <a:prstGeom prst="rect">
              <a:avLst/>
            </a:prstGeom>
          </p:spPr>
        </p:pic>
        <p:sp>
          <p:nvSpPr>
            <p:cNvPr id="17" name="Textfeld 16">
              <a:extLst>
                <a:ext uri="{FF2B5EF4-FFF2-40B4-BE49-F238E27FC236}">
                  <a16:creationId xmlns:a16="http://schemas.microsoft.com/office/drawing/2014/main" id="{C8C0A413-2073-5C62-E1FA-7CB755B34DEF}"/>
                </a:ext>
              </a:extLst>
            </p:cNvPr>
            <p:cNvSpPr txBox="1"/>
            <p:nvPr/>
          </p:nvSpPr>
          <p:spPr>
            <a:xfrm>
              <a:off x="7933852"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2</a:t>
              </a:r>
            </a:p>
          </p:txBody>
        </p:sp>
      </p:grpSp>
      <p:grpSp>
        <p:nvGrpSpPr>
          <p:cNvPr id="6" name="Gruppieren 5">
            <a:extLst>
              <a:ext uri="{FF2B5EF4-FFF2-40B4-BE49-F238E27FC236}">
                <a16:creationId xmlns:a16="http://schemas.microsoft.com/office/drawing/2014/main" id="{CBBC230E-007A-695C-0E36-2D95D3A5E109}"/>
              </a:ext>
            </a:extLst>
          </p:cNvPr>
          <p:cNvGrpSpPr/>
          <p:nvPr/>
        </p:nvGrpSpPr>
        <p:grpSpPr>
          <a:xfrm>
            <a:off x="8979972" y="5938778"/>
            <a:ext cx="397626" cy="397626"/>
            <a:chOff x="8716335" y="5938778"/>
            <a:chExt cx="397626" cy="397626"/>
          </a:xfrm>
        </p:grpSpPr>
        <p:pic>
          <p:nvPicPr>
            <p:cNvPr id="15" name="Grafik 14">
              <a:extLst>
                <a:ext uri="{FF2B5EF4-FFF2-40B4-BE49-F238E27FC236}">
                  <a16:creationId xmlns:a16="http://schemas.microsoft.com/office/drawing/2014/main" id="{081F3C83-51F5-F224-29B1-8D59A20EA5CA}"/>
                </a:ext>
              </a:extLst>
            </p:cNvPr>
            <p:cNvPicPr>
              <a:picLocks noChangeAspect="1"/>
            </p:cNvPicPr>
            <p:nvPr/>
          </p:nvPicPr>
          <p:blipFill>
            <a:blip r:embed="rId2"/>
            <a:srcRect/>
            <a:stretch/>
          </p:blipFill>
          <p:spPr>
            <a:xfrm rot="5400000">
              <a:off x="8716335" y="5938778"/>
              <a:ext cx="397626" cy="397626"/>
            </a:xfrm>
            <a:prstGeom prst="rect">
              <a:avLst/>
            </a:prstGeom>
          </p:spPr>
        </p:pic>
        <p:sp>
          <p:nvSpPr>
            <p:cNvPr id="18" name="Textfeld 17">
              <a:extLst>
                <a:ext uri="{FF2B5EF4-FFF2-40B4-BE49-F238E27FC236}">
                  <a16:creationId xmlns:a16="http://schemas.microsoft.com/office/drawing/2014/main" id="{59B1F028-9F6E-B66A-E7BA-3B43140E70A3}"/>
                </a:ext>
              </a:extLst>
            </p:cNvPr>
            <p:cNvSpPr txBox="1"/>
            <p:nvPr/>
          </p:nvSpPr>
          <p:spPr>
            <a:xfrm>
              <a:off x="8762746"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3</a:t>
              </a:r>
            </a:p>
          </p:txBody>
        </p:sp>
      </p:grpSp>
      <p:grpSp>
        <p:nvGrpSpPr>
          <p:cNvPr id="7" name="Gruppieren 6">
            <a:extLst>
              <a:ext uri="{FF2B5EF4-FFF2-40B4-BE49-F238E27FC236}">
                <a16:creationId xmlns:a16="http://schemas.microsoft.com/office/drawing/2014/main" id="{DC6E3AC5-6440-3F8F-63A8-6FFF35A70B87}"/>
              </a:ext>
            </a:extLst>
          </p:cNvPr>
          <p:cNvGrpSpPr/>
          <p:nvPr/>
        </p:nvGrpSpPr>
        <p:grpSpPr>
          <a:xfrm>
            <a:off x="9730513" y="5938778"/>
            <a:ext cx="397626" cy="397626"/>
            <a:chOff x="9554755" y="5938778"/>
            <a:chExt cx="397626" cy="397626"/>
          </a:xfrm>
        </p:grpSpPr>
        <p:pic>
          <p:nvPicPr>
            <p:cNvPr id="14" name="Grafik 13">
              <a:extLst>
                <a:ext uri="{FF2B5EF4-FFF2-40B4-BE49-F238E27FC236}">
                  <a16:creationId xmlns:a16="http://schemas.microsoft.com/office/drawing/2014/main" id="{B4BC998C-9331-F89B-7041-B569AAB92608}"/>
                </a:ext>
              </a:extLst>
            </p:cNvPr>
            <p:cNvPicPr>
              <a:picLocks noChangeAspect="1"/>
            </p:cNvPicPr>
            <p:nvPr/>
          </p:nvPicPr>
          <p:blipFill>
            <a:blip r:embed="rId2"/>
            <a:srcRect/>
            <a:stretch/>
          </p:blipFill>
          <p:spPr>
            <a:xfrm rot="5400000">
              <a:off x="9554755" y="5938778"/>
              <a:ext cx="397626" cy="397626"/>
            </a:xfrm>
            <a:prstGeom prst="rect">
              <a:avLst/>
            </a:prstGeom>
          </p:spPr>
        </p:pic>
        <p:sp>
          <p:nvSpPr>
            <p:cNvPr id="19" name="Textfeld 18">
              <a:extLst>
                <a:ext uri="{FF2B5EF4-FFF2-40B4-BE49-F238E27FC236}">
                  <a16:creationId xmlns:a16="http://schemas.microsoft.com/office/drawing/2014/main" id="{ECF43749-5630-631E-CA09-68A069C1B3D9}"/>
                </a:ext>
              </a:extLst>
            </p:cNvPr>
            <p:cNvSpPr txBox="1"/>
            <p:nvPr/>
          </p:nvSpPr>
          <p:spPr>
            <a:xfrm>
              <a:off x="9596403"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4</a:t>
              </a:r>
            </a:p>
          </p:txBody>
        </p:sp>
      </p:grpSp>
      <p:grpSp>
        <p:nvGrpSpPr>
          <p:cNvPr id="10" name="Gruppieren 9">
            <a:extLst>
              <a:ext uri="{FF2B5EF4-FFF2-40B4-BE49-F238E27FC236}">
                <a16:creationId xmlns:a16="http://schemas.microsoft.com/office/drawing/2014/main" id="{F5A5870B-12E5-1649-D7DD-199345509753}"/>
              </a:ext>
            </a:extLst>
          </p:cNvPr>
          <p:cNvGrpSpPr/>
          <p:nvPr/>
        </p:nvGrpSpPr>
        <p:grpSpPr>
          <a:xfrm>
            <a:off x="11231596" y="5938778"/>
            <a:ext cx="397626" cy="397626"/>
            <a:chOff x="11231596" y="5938778"/>
            <a:chExt cx="397626" cy="397626"/>
          </a:xfrm>
        </p:grpSpPr>
        <p:pic>
          <p:nvPicPr>
            <p:cNvPr id="12" name="Grafik 11">
              <a:extLst>
                <a:ext uri="{FF2B5EF4-FFF2-40B4-BE49-F238E27FC236}">
                  <a16:creationId xmlns:a16="http://schemas.microsoft.com/office/drawing/2014/main" id="{8B28ECFE-D330-0332-C14D-5721095C6D72}"/>
                </a:ext>
              </a:extLst>
            </p:cNvPr>
            <p:cNvPicPr>
              <a:picLocks noChangeAspect="1"/>
            </p:cNvPicPr>
            <p:nvPr/>
          </p:nvPicPr>
          <p:blipFill>
            <a:blip r:embed="rId2"/>
            <a:srcRect/>
            <a:stretch/>
          </p:blipFill>
          <p:spPr>
            <a:xfrm rot="5400000">
              <a:off x="11231596" y="5938778"/>
              <a:ext cx="397626" cy="397626"/>
            </a:xfrm>
            <a:prstGeom prst="rect">
              <a:avLst/>
            </a:prstGeom>
          </p:spPr>
        </p:pic>
        <p:sp>
          <p:nvSpPr>
            <p:cNvPr id="21" name="Textfeld 20">
              <a:extLst>
                <a:ext uri="{FF2B5EF4-FFF2-40B4-BE49-F238E27FC236}">
                  <a16:creationId xmlns:a16="http://schemas.microsoft.com/office/drawing/2014/main" id="{1DCBBD06-EFDE-DFA8-BA72-E5BA229CF5B7}"/>
                </a:ext>
              </a:extLst>
            </p:cNvPr>
            <p:cNvSpPr txBox="1"/>
            <p:nvPr/>
          </p:nvSpPr>
          <p:spPr>
            <a:xfrm>
              <a:off x="11278007"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6</a:t>
              </a:r>
            </a:p>
          </p:txBody>
        </p:sp>
      </p:grpSp>
      <p:grpSp>
        <p:nvGrpSpPr>
          <p:cNvPr id="8" name="Gruppieren 7">
            <a:extLst>
              <a:ext uri="{FF2B5EF4-FFF2-40B4-BE49-F238E27FC236}">
                <a16:creationId xmlns:a16="http://schemas.microsoft.com/office/drawing/2014/main" id="{A71323D8-8700-8CD3-8CB5-B7928AC4E9BA}"/>
              </a:ext>
            </a:extLst>
          </p:cNvPr>
          <p:cNvGrpSpPr/>
          <p:nvPr/>
        </p:nvGrpSpPr>
        <p:grpSpPr>
          <a:xfrm>
            <a:off x="10481054" y="5938778"/>
            <a:ext cx="397626" cy="397626"/>
            <a:chOff x="10393175" y="5938778"/>
            <a:chExt cx="397626" cy="397626"/>
          </a:xfrm>
        </p:grpSpPr>
        <p:pic>
          <p:nvPicPr>
            <p:cNvPr id="13" name="Grafik 12">
              <a:extLst>
                <a:ext uri="{FF2B5EF4-FFF2-40B4-BE49-F238E27FC236}">
                  <a16:creationId xmlns:a16="http://schemas.microsoft.com/office/drawing/2014/main" id="{5E95689C-BA71-862C-3706-92CF0EEF546F}"/>
                </a:ext>
              </a:extLst>
            </p:cNvPr>
            <p:cNvPicPr>
              <a:picLocks noChangeAspect="1"/>
            </p:cNvPicPr>
            <p:nvPr/>
          </p:nvPicPr>
          <p:blipFill>
            <a:blip r:embed="rId2"/>
            <a:srcRect/>
            <a:stretch/>
          </p:blipFill>
          <p:spPr>
            <a:xfrm rot="5400000">
              <a:off x="10393175" y="5938778"/>
              <a:ext cx="397626" cy="397626"/>
            </a:xfrm>
            <a:prstGeom prst="rect">
              <a:avLst/>
            </a:prstGeom>
          </p:spPr>
        </p:pic>
        <p:sp>
          <p:nvSpPr>
            <p:cNvPr id="20" name="Textfeld 19">
              <a:extLst>
                <a:ext uri="{FF2B5EF4-FFF2-40B4-BE49-F238E27FC236}">
                  <a16:creationId xmlns:a16="http://schemas.microsoft.com/office/drawing/2014/main" id="{8DFF4B2D-FD58-9C11-CBD0-BBD8699C116D}"/>
                </a:ext>
              </a:extLst>
            </p:cNvPr>
            <p:cNvSpPr txBox="1"/>
            <p:nvPr/>
          </p:nvSpPr>
          <p:spPr>
            <a:xfrm>
              <a:off x="10458638"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5</a:t>
              </a:r>
            </a:p>
          </p:txBody>
        </p:sp>
      </p:grpSp>
      <p:pic>
        <p:nvPicPr>
          <p:cNvPr id="46" name="Grafik 45" descr="Person, die Pullover trägt">
            <a:extLst>
              <a:ext uri="{FF2B5EF4-FFF2-40B4-BE49-F238E27FC236}">
                <a16:creationId xmlns:a16="http://schemas.microsoft.com/office/drawing/2014/main" id="{8977FFA7-7C5D-CB2E-2136-2DA035B434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0797730" y="2899405"/>
            <a:ext cx="1629578" cy="2322756"/>
          </a:xfrm>
          <a:prstGeom prst="rect">
            <a:avLst/>
          </a:prstGeom>
        </p:spPr>
      </p:pic>
      <p:grpSp>
        <p:nvGrpSpPr>
          <p:cNvPr id="47" name="Gruppieren 46">
            <a:extLst>
              <a:ext uri="{FF2B5EF4-FFF2-40B4-BE49-F238E27FC236}">
                <a16:creationId xmlns:a16="http://schemas.microsoft.com/office/drawing/2014/main" id="{9411C39A-091D-9C73-2ED4-9AF2DFF2FD46}"/>
              </a:ext>
            </a:extLst>
          </p:cNvPr>
          <p:cNvGrpSpPr/>
          <p:nvPr/>
        </p:nvGrpSpPr>
        <p:grpSpPr>
          <a:xfrm>
            <a:off x="9884106" y="1938908"/>
            <a:ext cx="1193896" cy="1193896"/>
            <a:chOff x="2393876" y="1314039"/>
            <a:chExt cx="2907140" cy="2907140"/>
          </a:xfrm>
        </p:grpSpPr>
        <p:pic>
          <p:nvPicPr>
            <p:cNvPr id="48" name="Grafik 47">
              <a:extLst>
                <a:ext uri="{FF2B5EF4-FFF2-40B4-BE49-F238E27FC236}">
                  <a16:creationId xmlns:a16="http://schemas.microsoft.com/office/drawing/2014/main" id="{9223BDB0-4041-A77B-54E6-82797946DB1C}"/>
                </a:ext>
              </a:extLst>
            </p:cNvPr>
            <p:cNvPicPr>
              <a:picLocks noChangeAspect="1"/>
            </p:cNvPicPr>
            <p:nvPr/>
          </p:nvPicPr>
          <p:blipFill>
            <a:blip r:embed="rId6"/>
            <a:srcRect/>
            <a:stretch/>
          </p:blipFill>
          <p:spPr>
            <a:xfrm rot="5400000">
              <a:off x="2465219" y="1470927"/>
              <a:ext cx="2690933" cy="2690933"/>
            </a:xfrm>
            <a:prstGeom prst="rect">
              <a:avLst/>
            </a:prstGeom>
          </p:spPr>
        </p:pic>
        <p:pic>
          <p:nvPicPr>
            <p:cNvPr id="49" name="Grafik 48" descr="Eine Glühlampe">
              <a:extLst>
                <a:ext uri="{FF2B5EF4-FFF2-40B4-BE49-F238E27FC236}">
                  <a16:creationId xmlns:a16="http://schemas.microsoft.com/office/drawing/2014/main" id="{7C38E0B9-2B5D-D519-05CB-530F4D155B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93876" y="1314039"/>
              <a:ext cx="2907140" cy="2907140"/>
            </a:xfrm>
            <a:prstGeom prst="rect">
              <a:avLst/>
            </a:prstGeom>
          </p:spPr>
        </p:pic>
        <p:pic>
          <p:nvPicPr>
            <p:cNvPr id="50" name="Grafik 49" descr="Eine Glühlampe">
              <a:extLst>
                <a:ext uri="{FF2B5EF4-FFF2-40B4-BE49-F238E27FC236}">
                  <a16:creationId xmlns:a16="http://schemas.microsoft.com/office/drawing/2014/main" id="{82EF4487-5391-AACA-09CD-66FF81B251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93876" y="1314039"/>
              <a:ext cx="2907140" cy="2907140"/>
            </a:xfrm>
            <a:prstGeom prst="rect">
              <a:avLst/>
            </a:prstGeom>
          </p:spPr>
        </p:pic>
      </p:grpSp>
      <p:grpSp>
        <p:nvGrpSpPr>
          <p:cNvPr id="94" name="Gruppieren 93">
            <a:extLst>
              <a:ext uri="{FF2B5EF4-FFF2-40B4-BE49-F238E27FC236}">
                <a16:creationId xmlns:a16="http://schemas.microsoft.com/office/drawing/2014/main" id="{93485B67-B87C-8A07-F1CA-D20A302F9DAB}"/>
              </a:ext>
            </a:extLst>
          </p:cNvPr>
          <p:cNvGrpSpPr/>
          <p:nvPr/>
        </p:nvGrpSpPr>
        <p:grpSpPr>
          <a:xfrm>
            <a:off x="3001021" y="2413131"/>
            <a:ext cx="3151762" cy="2197301"/>
            <a:chOff x="2996200" y="2546432"/>
            <a:chExt cx="2484388" cy="1732030"/>
          </a:xfrm>
        </p:grpSpPr>
        <p:grpSp>
          <p:nvGrpSpPr>
            <p:cNvPr id="96" name="Gruppieren 95">
              <a:extLst>
                <a:ext uri="{FF2B5EF4-FFF2-40B4-BE49-F238E27FC236}">
                  <a16:creationId xmlns:a16="http://schemas.microsoft.com/office/drawing/2014/main" id="{2BA80077-AF69-3F59-B0F1-FEEDAB467E14}"/>
                </a:ext>
              </a:extLst>
            </p:cNvPr>
            <p:cNvGrpSpPr/>
            <p:nvPr/>
          </p:nvGrpSpPr>
          <p:grpSpPr>
            <a:xfrm>
              <a:off x="3170973" y="3180084"/>
              <a:ext cx="822955" cy="1098378"/>
              <a:chOff x="2977059" y="3938784"/>
              <a:chExt cx="822955" cy="1098378"/>
            </a:xfrm>
          </p:grpSpPr>
          <p:pic>
            <p:nvPicPr>
              <p:cNvPr id="102" name="Grafik 101">
                <a:extLst>
                  <a:ext uri="{FF2B5EF4-FFF2-40B4-BE49-F238E27FC236}">
                    <a16:creationId xmlns:a16="http://schemas.microsoft.com/office/drawing/2014/main" id="{D5B8376E-B3A9-7F01-B4CF-78EBDEC324B3}"/>
                  </a:ext>
                </a:extLst>
              </p:cNvPr>
              <p:cNvPicPr>
                <a:picLocks noChangeAspect="1"/>
              </p:cNvPicPr>
              <p:nvPr/>
            </p:nvPicPr>
            <p:blipFill>
              <a:blip r:embed="rId6"/>
              <a:srcRect/>
              <a:stretch/>
            </p:blipFill>
            <p:spPr>
              <a:xfrm rot="5400000">
                <a:off x="3020633" y="3938784"/>
                <a:ext cx="728679" cy="728679"/>
              </a:xfrm>
              <a:prstGeom prst="rect">
                <a:avLst/>
              </a:prstGeom>
            </p:spPr>
          </p:pic>
          <p:pic>
            <p:nvPicPr>
              <p:cNvPr id="103" name="Grafik 102" descr="Benutzer mit einfarbiger Füllung">
                <a:extLst>
                  <a:ext uri="{FF2B5EF4-FFF2-40B4-BE49-F238E27FC236}">
                    <a16:creationId xmlns:a16="http://schemas.microsoft.com/office/drawing/2014/main" id="{112A9091-A5BD-8833-B44E-04A66B1E8C79}"/>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088976" y="4007127"/>
                <a:ext cx="591992" cy="591992"/>
              </a:xfrm>
              <a:prstGeom prst="rect">
                <a:avLst/>
              </a:prstGeom>
            </p:spPr>
          </p:pic>
          <p:sp>
            <p:nvSpPr>
              <p:cNvPr id="104" name="Textfeld 103">
                <a:extLst>
                  <a:ext uri="{FF2B5EF4-FFF2-40B4-BE49-F238E27FC236}">
                    <a16:creationId xmlns:a16="http://schemas.microsoft.com/office/drawing/2014/main" id="{7A97185B-E6E2-6FFE-C42D-AC088CFFFE3E}"/>
                  </a:ext>
                </a:extLst>
              </p:cNvPr>
              <p:cNvSpPr txBox="1"/>
              <p:nvPr/>
            </p:nvSpPr>
            <p:spPr>
              <a:xfrm>
                <a:off x="2977059" y="4624732"/>
                <a:ext cx="822955" cy="412430"/>
              </a:xfrm>
              <a:prstGeom prst="rect">
                <a:avLst/>
              </a:prstGeom>
              <a:noFill/>
            </p:spPr>
            <p:txBody>
              <a:bodyPr wrap="square" rtlCol="0">
                <a:spAutoFit/>
              </a:bodyPr>
              <a:lstStyle/>
              <a:p>
                <a:pPr algn="ctr"/>
                <a:r>
                  <a:rPr lang="de-DE" sz="1400" dirty="0">
                    <a:solidFill>
                      <a:srgbClr val="2F4466"/>
                    </a:solidFill>
                    <a:latin typeface="Rubik Light" pitchFamily="2" charset="-79"/>
                    <a:cs typeface="Rubik Light" pitchFamily="2" charset="-79"/>
                  </a:rPr>
                  <a:t>Einzel-projekt</a:t>
                </a:r>
              </a:p>
            </p:txBody>
          </p:sp>
        </p:grpSp>
        <p:grpSp>
          <p:nvGrpSpPr>
            <p:cNvPr id="97" name="Gruppieren 96">
              <a:extLst>
                <a:ext uri="{FF2B5EF4-FFF2-40B4-BE49-F238E27FC236}">
                  <a16:creationId xmlns:a16="http://schemas.microsoft.com/office/drawing/2014/main" id="{C4654FE5-4052-041E-4277-31011416FAB7}"/>
                </a:ext>
              </a:extLst>
            </p:cNvPr>
            <p:cNvGrpSpPr/>
            <p:nvPr/>
          </p:nvGrpSpPr>
          <p:grpSpPr>
            <a:xfrm>
              <a:off x="4358450" y="3180084"/>
              <a:ext cx="980291" cy="1098378"/>
              <a:chOff x="4260379" y="3849884"/>
              <a:chExt cx="980291" cy="1098378"/>
            </a:xfrm>
          </p:grpSpPr>
          <p:pic>
            <p:nvPicPr>
              <p:cNvPr id="99" name="Grafik 98">
                <a:extLst>
                  <a:ext uri="{FF2B5EF4-FFF2-40B4-BE49-F238E27FC236}">
                    <a16:creationId xmlns:a16="http://schemas.microsoft.com/office/drawing/2014/main" id="{73B4F853-7363-389F-0814-173CC0E6A2CD}"/>
                  </a:ext>
                </a:extLst>
              </p:cNvPr>
              <p:cNvPicPr>
                <a:picLocks noChangeAspect="1"/>
              </p:cNvPicPr>
              <p:nvPr/>
            </p:nvPicPr>
            <p:blipFill>
              <a:blip r:embed="rId6"/>
              <a:srcRect/>
              <a:stretch/>
            </p:blipFill>
            <p:spPr>
              <a:xfrm rot="5400000">
                <a:off x="4379044" y="3849884"/>
                <a:ext cx="728679" cy="728679"/>
              </a:xfrm>
              <a:prstGeom prst="rect">
                <a:avLst/>
              </a:prstGeom>
            </p:spPr>
          </p:pic>
          <p:pic>
            <p:nvPicPr>
              <p:cNvPr id="100" name="Grafik 99" descr="Gruppe von Männern mit einfarbiger Füllung">
                <a:extLst>
                  <a:ext uri="{FF2B5EF4-FFF2-40B4-BE49-F238E27FC236}">
                    <a16:creationId xmlns:a16="http://schemas.microsoft.com/office/drawing/2014/main" id="{A044AB0A-92A9-D6E4-1B3C-9CCE59217476}"/>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4488194" y="3959034"/>
                <a:ext cx="524663" cy="524663"/>
              </a:xfrm>
              <a:prstGeom prst="rect">
                <a:avLst/>
              </a:prstGeom>
            </p:spPr>
          </p:pic>
          <p:sp>
            <p:nvSpPr>
              <p:cNvPr id="101" name="Textfeld 100">
                <a:extLst>
                  <a:ext uri="{FF2B5EF4-FFF2-40B4-BE49-F238E27FC236}">
                    <a16:creationId xmlns:a16="http://schemas.microsoft.com/office/drawing/2014/main" id="{1659CC44-D17C-F965-04A9-581F8E55A1F8}"/>
                  </a:ext>
                </a:extLst>
              </p:cNvPr>
              <p:cNvSpPr txBox="1"/>
              <p:nvPr/>
            </p:nvSpPr>
            <p:spPr>
              <a:xfrm>
                <a:off x="4260379" y="4535832"/>
                <a:ext cx="980291" cy="412430"/>
              </a:xfrm>
              <a:prstGeom prst="rect">
                <a:avLst/>
              </a:prstGeom>
              <a:noFill/>
            </p:spPr>
            <p:txBody>
              <a:bodyPr wrap="square" rtlCol="0">
                <a:spAutoFit/>
              </a:bodyPr>
              <a:lstStyle/>
              <a:p>
                <a:pPr algn="ctr"/>
                <a:r>
                  <a:rPr lang="de-DE" sz="1400" dirty="0">
                    <a:solidFill>
                      <a:srgbClr val="2F4466"/>
                    </a:solidFill>
                    <a:latin typeface="Rubik Light" pitchFamily="2" charset="-79"/>
                    <a:cs typeface="Rubik Light" pitchFamily="2" charset="-79"/>
                  </a:rPr>
                  <a:t>Gruppen-projekt</a:t>
                </a:r>
              </a:p>
            </p:txBody>
          </p:sp>
        </p:grpSp>
        <p:sp>
          <p:nvSpPr>
            <p:cNvPr id="98" name="Textfeld 97">
              <a:extLst>
                <a:ext uri="{FF2B5EF4-FFF2-40B4-BE49-F238E27FC236}">
                  <a16:creationId xmlns:a16="http://schemas.microsoft.com/office/drawing/2014/main" id="{DA78430F-896B-F6E6-82D6-F35F6250EA00}"/>
                </a:ext>
              </a:extLst>
            </p:cNvPr>
            <p:cNvSpPr txBox="1"/>
            <p:nvPr/>
          </p:nvSpPr>
          <p:spPr>
            <a:xfrm>
              <a:off x="2996200" y="2546432"/>
              <a:ext cx="2484388" cy="363909"/>
            </a:xfrm>
            <a:prstGeom prst="rect">
              <a:avLst/>
            </a:prstGeom>
            <a:noFill/>
          </p:spPr>
          <p:txBody>
            <a:bodyPr wrap="square" rtlCol="0">
              <a:spAutoFit/>
            </a:bodyPr>
            <a:lstStyle/>
            <a:p>
              <a:pPr algn="ctr"/>
              <a:r>
                <a:rPr lang="de-DE" sz="2400" b="1" dirty="0" err="1">
                  <a:solidFill>
                    <a:srgbClr val="2F4466"/>
                  </a:solidFill>
                  <a:latin typeface="Atkinson Hyperlegible" pitchFamily="2" charset="0"/>
                  <a:cs typeface="Rubik Light" pitchFamily="2" charset="-79"/>
                </a:rPr>
                <a:t>Orga</a:t>
              </a:r>
              <a:r>
                <a:rPr lang="de-DE" sz="2400" b="1" dirty="0">
                  <a:solidFill>
                    <a:srgbClr val="2F4466"/>
                  </a:solidFill>
                  <a:latin typeface="Atkinson Hyperlegible" pitchFamily="2" charset="0"/>
                  <a:cs typeface="Rubik Light" pitchFamily="2" charset="-79"/>
                </a:rPr>
                <a:t>-Struktur</a:t>
              </a:r>
            </a:p>
          </p:txBody>
        </p:sp>
      </p:grpSp>
    </p:spTree>
    <p:extLst>
      <p:ext uri="{BB962C8B-B14F-4D97-AF65-F5344CB8AC3E}">
        <p14:creationId xmlns:p14="http://schemas.microsoft.com/office/powerpoint/2010/main" val="3562672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C6C35-12F4-5714-148D-2278CFCCD990}"/>
              </a:ext>
            </a:extLst>
          </p:cNvPr>
          <p:cNvSpPr>
            <a:spLocks noGrp="1"/>
          </p:cNvSpPr>
          <p:nvPr>
            <p:ph type="title"/>
          </p:nvPr>
        </p:nvSpPr>
        <p:spPr/>
        <p:txBody>
          <a:bodyPr/>
          <a:lstStyle/>
          <a:p>
            <a:r>
              <a:rPr lang="de-DE" dirty="0"/>
              <a:t>Entwicklung der Projektidee</a:t>
            </a:r>
          </a:p>
        </p:txBody>
      </p:sp>
      <p:pic>
        <p:nvPicPr>
          <p:cNvPr id="38" name="Grafik 37" descr="Person, die Pullover trägt">
            <a:extLst>
              <a:ext uri="{FF2B5EF4-FFF2-40B4-BE49-F238E27FC236}">
                <a16:creationId xmlns:a16="http://schemas.microsoft.com/office/drawing/2014/main" id="{FEC4FA3D-39B6-FCD9-00E4-A833D37176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797730" y="2899405"/>
            <a:ext cx="1629578" cy="2322756"/>
          </a:xfrm>
          <a:prstGeom prst="rect">
            <a:avLst/>
          </a:prstGeom>
        </p:spPr>
      </p:pic>
      <p:grpSp>
        <p:nvGrpSpPr>
          <p:cNvPr id="3" name="Gruppieren 2">
            <a:extLst>
              <a:ext uri="{FF2B5EF4-FFF2-40B4-BE49-F238E27FC236}">
                <a16:creationId xmlns:a16="http://schemas.microsoft.com/office/drawing/2014/main" id="{700CE568-0B62-45A8-31AD-D27F5B55BCAE}"/>
              </a:ext>
            </a:extLst>
          </p:cNvPr>
          <p:cNvGrpSpPr/>
          <p:nvPr/>
        </p:nvGrpSpPr>
        <p:grpSpPr>
          <a:xfrm>
            <a:off x="9884106" y="1938908"/>
            <a:ext cx="1193896" cy="1193896"/>
            <a:chOff x="2393876" y="1314039"/>
            <a:chExt cx="2907140" cy="2907140"/>
          </a:xfrm>
        </p:grpSpPr>
        <p:pic>
          <p:nvPicPr>
            <p:cNvPr id="27" name="Grafik 26">
              <a:extLst>
                <a:ext uri="{FF2B5EF4-FFF2-40B4-BE49-F238E27FC236}">
                  <a16:creationId xmlns:a16="http://schemas.microsoft.com/office/drawing/2014/main" id="{7109A6CB-B7DA-88A9-A3CD-B9E58BA10E60}"/>
                </a:ext>
              </a:extLst>
            </p:cNvPr>
            <p:cNvPicPr>
              <a:picLocks noChangeAspect="1"/>
            </p:cNvPicPr>
            <p:nvPr/>
          </p:nvPicPr>
          <p:blipFill>
            <a:blip r:embed="rId4"/>
            <a:srcRect/>
            <a:stretch/>
          </p:blipFill>
          <p:spPr>
            <a:xfrm rot="5400000">
              <a:off x="2465219" y="1470927"/>
              <a:ext cx="2690933" cy="2690933"/>
            </a:xfrm>
            <a:prstGeom prst="rect">
              <a:avLst/>
            </a:prstGeom>
          </p:spPr>
        </p:pic>
        <p:pic>
          <p:nvPicPr>
            <p:cNvPr id="39" name="Grafik 38" descr="Eine Glühlampe">
              <a:extLst>
                <a:ext uri="{FF2B5EF4-FFF2-40B4-BE49-F238E27FC236}">
                  <a16:creationId xmlns:a16="http://schemas.microsoft.com/office/drawing/2014/main" id="{3AC63EF7-7E58-C78A-5598-D339A453C6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93876" y="1314039"/>
              <a:ext cx="2907140" cy="2907140"/>
            </a:xfrm>
            <a:prstGeom prst="rect">
              <a:avLst/>
            </a:prstGeom>
          </p:spPr>
        </p:pic>
        <p:pic>
          <p:nvPicPr>
            <p:cNvPr id="40" name="Grafik 39" descr="Eine Glühlampe">
              <a:extLst>
                <a:ext uri="{FF2B5EF4-FFF2-40B4-BE49-F238E27FC236}">
                  <a16:creationId xmlns:a16="http://schemas.microsoft.com/office/drawing/2014/main" id="{37BAE1FA-BE5A-2E22-CC0E-C687EF76F9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93876" y="1314039"/>
              <a:ext cx="2907140" cy="2907140"/>
            </a:xfrm>
            <a:prstGeom prst="rect">
              <a:avLst/>
            </a:prstGeom>
          </p:spPr>
        </p:pic>
      </p:grpSp>
      <p:grpSp>
        <p:nvGrpSpPr>
          <p:cNvPr id="55" name="Gruppieren 54">
            <a:extLst>
              <a:ext uri="{FF2B5EF4-FFF2-40B4-BE49-F238E27FC236}">
                <a16:creationId xmlns:a16="http://schemas.microsoft.com/office/drawing/2014/main" id="{8E6AA0E0-7BE4-12AA-CDB4-E04383954E86}"/>
              </a:ext>
            </a:extLst>
          </p:cNvPr>
          <p:cNvGrpSpPr/>
          <p:nvPr/>
        </p:nvGrpSpPr>
        <p:grpSpPr>
          <a:xfrm>
            <a:off x="353417" y="1182754"/>
            <a:ext cx="1464027" cy="1464027"/>
            <a:chOff x="353418" y="1111844"/>
            <a:chExt cx="1464027" cy="1464027"/>
          </a:xfrm>
        </p:grpSpPr>
        <p:pic>
          <p:nvPicPr>
            <p:cNvPr id="56" name="Grafik 55">
              <a:extLst>
                <a:ext uri="{FF2B5EF4-FFF2-40B4-BE49-F238E27FC236}">
                  <a16:creationId xmlns:a16="http://schemas.microsoft.com/office/drawing/2014/main" id="{F8E266D4-4D06-DC9A-539C-3678B01D6B11}"/>
                </a:ext>
              </a:extLst>
            </p:cNvPr>
            <p:cNvPicPr>
              <a:picLocks noChangeAspect="1"/>
            </p:cNvPicPr>
            <p:nvPr/>
          </p:nvPicPr>
          <p:blipFill>
            <a:blip r:embed="rId4"/>
            <a:srcRect/>
            <a:stretch/>
          </p:blipFill>
          <p:spPr>
            <a:xfrm rot="5400000">
              <a:off x="353418" y="1111844"/>
              <a:ext cx="1464027" cy="1464027"/>
            </a:xfrm>
            <a:prstGeom prst="rect">
              <a:avLst/>
            </a:prstGeom>
          </p:spPr>
        </p:pic>
        <p:grpSp>
          <p:nvGrpSpPr>
            <p:cNvPr id="57" name="Gruppieren 56">
              <a:extLst>
                <a:ext uri="{FF2B5EF4-FFF2-40B4-BE49-F238E27FC236}">
                  <a16:creationId xmlns:a16="http://schemas.microsoft.com/office/drawing/2014/main" id="{AB8F3C7D-53E8-00F1-13F0-1113AFAF648E}"/>
                </a:ext>
              </a:extLst>
            </p:cNvPr>
            <p:cNvGrpSpPr/>
            <p:nvPr/>
          </p:nvGrpSpPr>
          <p:grpSpPr>
            <a:xfrm>
              <a:off x="634815" y="1871032"/>
              <a:ext cx="405515" cy="405515"/>
              <a:chOff x="3020633" y="3938784"/>
              <a:chExt cx="728679" cy="728679"/>
            </a:xfrm>
          </p:grpSpPr>
          <p:pic>
            <p:nvPicPr>
              <p:cNvPr id="62" name="Grafik 61">
                <a:extLst>
                  <a:ext uri="{FF2B5EF4-FFF2-40B4-BE49-F238E27FC236}">
                    <a16:creationId xmlns:a16="http://schemas.microsoft.com/office/drawing/2014/main" id="{3AE0FB4C-A36A-E43A-C31F-D9EE7BD4C9EB}"/>
                  </a:ext>
                </a:extLst>
              </p:cNvPr>
              <p:cNvPicPr>
                <a:picLocks noChangeAspect="1"/>
              </p:cNvPicPr>
              <p:nvPr/>
            </p:nvPicPr>
            <p:blipFill>
              <a:blip r:embed="rId9"/>
              <a:srcRect/>
              <a:stretch/>
            </p:blipFill>
            <p:spPr>
              <a:xfrm rot="5400000">
                <a:off x="3020633" y="3938784"/>
                <a:ext cx="728679" cy="728679"/>
              </a:xfrm>
              <a:prstGeom prst="rect">
                <a:avLst/>
              </a:prstGeom>
            </p:spPr>
          </p:pic>
          <p:pic>
            <p:nvPicPr>
              <p:cNvPr id="63" name="Grafik 62" descr="Benutzer mit einfarbiger Füllung">
                <a:extLst>
                  <a:ext uri="{FF2B5EF4-FFF2-40B4-BE49-F238E27FC236}">
                    <a16:creationId xmlns:a16="http://schemas.microsoft.com/office/drawing/2014/main" id="{27EE1827-5BA9-00CC-4D63-BC3A4DDF49E8}"/>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088976" y="4007127"/>
                <a:ext cx="591992" cy="591992"/>
              </a:xfrm>
              <a:prstGeom prst="rect">
                <a:avLst/>
              </a:prstGeom>
            </p:spPr>
          </p:pic>
        </p:grpSp>
        <p:grpSp>
          <p:nvGrpSpPr>
            <p:cNvPr id="58" name="Gruppieren 57">
              <a:extLst>
                <a:ext uri="{FF2B5EF4-FFF2-40B4-BE49-F238E27FC236}">
                  <a16:creationId xmlns:a16="http://schemas.microsoft.com/office/drawing/2014/main" id="{C411C765-2BA7-019F-1B8A-96FA062B5354}"/>
                </a:ext>
              </a:extLst>
            </p:cNvPr>
            <p:cNvGrpSpPr/>
            <p:nvPr/>
          </p:nvGrpSpPr>
          <p:grpSpPr>
            <a:xfrm>
              <a:off x="1182345" y="1871032"/>
              <a:ext cx="405515" cy="405515"/>
              <a:chOff x="4379044" y="3849884"/>
              <a:chExt cx="728679" cy="728679"/>
            </a:xfrm>
          </p:grpSpPr>
          <p:pic>
            <p:nvPicPr>
              <p:cNvPr id="60" name="Grafik 59">
                <a:extLst>
                  <a:ext uri="{FF2B5EF4-FFF2-40B4-BE49-F238E27FC236}">
                    <a16:creationId xmlns:a16="http://schemas.microsoft.com/office/drawing/2014/main" id="{E9C9D136-5286-E3AF-1504-EC607459AE2E}"/>
                  </a:ext>
                </a:extLst>
              </p:cNvPr>
              <p:cNvPicPr>
                <a:picLocks noChangeAspect="1"/>
              </p:cNvPicPr>
              <p:nvPr/>
            </p:nvPicPr>
            <p:blipFill>
              <a:blip r:embed="rId9"/>
              <a:srcRect/>
              <a:stretch/>
            </p:blipFill>
            <p:spPr>
              <a:xfrm rot="5400000">
                <a:off x="4379044" y="3849884"/>
                <a:ext cx="728679" cy="728679"/>
              </a:xfrm>
              <a:prstGeom prst="rect">
                <a:avLst/>
              </a:prstGeom>
            </p:spPr>
          </p:pic>
          <p:pic>
            <p:nvPicPr>
              <p:cNvPr id="61" name="Grafik 60" descr="Gruppe von Männern mit einfarbiger Füllung">
                <a:extLst>
                  <a:ext uri="{FF2B5EF4-FFF2-40B4-BE49-F238E27FC236}">
                    <a16:creationId xmlns:a16="http://schemas.microsoft.com/office/drawing/2014/main" id="{1D7F3554-50A4-98AD-CBCC-F0B97D5D9C98}"/>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4488194" y="3959034"/>
                <a:ext cx="524663" cy="524663"/>
              </a:xfrm>
              <a:prstGeom prst="rect">
                <a:avLst/>
              </a:prstGeom>
            </p:spPr>
          </p:pic>
        </p:grpSp>
        <p:sp>
          <p:nvSpPr>
            <p:cNvPr id="59" name="Textfeld 58">
              <a:extLst>
                <a:ext uri="{FF2B5EF4-FFF2-40B4-BE49-F238E27FC236}">
                  <a16:creationId xmlns:a16="http://schemas.microsoft.com/office/drawing/2014/main" id="{0DE9C74F-16CC-756F-2B98-528D8E8BDBFB}"/>
                </a:ext>
              </a:extLst>
            </p:cNvPr>
            <p:cNvSpPr txBox="1"/>
            <p:nvPr/>
          </p:nvSpPr>
          <p:spPr>
            <a:xfrm>
              <a:off x="434864" y="1361344"/>
              <a:ext cx="1382581" cy="461665"/>
            </a:xfrm>
            <a:prstGeom prst="rect">
              <a:avLst/>
            </a:prstGeom>
            <a:noFill/>
          </p:spPr>
          <p:txBody>
            <a:bodyPr wrap="square" rtlCol="0">
              <a:spAutoFit/>
            </a:bodyPr>
            <a:lstStyle/>
            <a:p>
              <a:pPr algn="ctr"/>
              <a:r>
                <a:rPr lang="de-DE" sz="1200" dirty="0" err="1">
                  <a:solidFill>
                    <a:srgbClr val="B0CCFA"/>
                  </a:solidFill>
                  <a:latin typeface="Atkinson Hyperlegible" pitchFamily="2" charset="0"/>
                  <a:cs typeface="Rubik Light" pitchFamily="2" charset="-79"/>
                </a:rPr>
                <a:t>Projektver-antwortliche</a:t>
              </a:r>
              <a:endParaRPr lang="de-DE" sz="1600" dirty="0">
                <a:solidFill>
                  <a:srgbClr val="B0CCFA"/>
                </a:solidFill>
                <a:latin typeface="Atkinson Hyperlegible" pitchFamily="2" charset="0"/>
                <a:cs typeface="Rubik Light" pitchFamily="2" charset="-79"/>
              </a:endParaRPr>
            </a:p>
          </p:txBody>
        </p:sp>
      </p:grpSp>
      <p:grpSp>
        <p:nvGrpSpPr>
          <p:cNvPr id="78" name="Gruppieren 77">
            <a:extLst>
              <a:ext uri="{FF2B5EF4-FFF2-40B4-BE49-F238E27FC236}">
                <a16:creationId xmlns:a16="http://schemas.microsoft.com/office/drawing/2014/main" id="{32C628BA-9C44-3A8C-D7EB-F6C3828F3CDF}"/>
              </a:ext>
            </a:extLst>
          </p:cNvPr>
          <p:cNvGrpSpPr/>
          <p:nvPr/>
        </p:nvGrpSpPr>
        <p:grpSpPr>
          <a:xfrm>
            <a:off x="2379575" y="1586141"/>
            <a:ext cx="4120021" cy="4120021"/>
            <a:chOff x="2521582" y="2864067"/>
            <a:chExt cx="3247622" cy="3247622"/>
          </a:xfrm>
        </p:grpSpPr>
        <p:pic>
          <p:nvPicPr>
            <p:cNvPr id="79" name="Grafik 78">
              <a:extLst>
                <a:ext uri="{FF2B5EF4-FFF2-40B4-BE49-F238E27FC236}">
                  <a16:creationId xmlns:a16="http://schemas.microsoft.com/office/drawing/2014/main" id="{84A0127F-493C-87AC-D65F-D47A9F43AC82}"/>
                </a:ext>
              </a:extLst>
            </p:cNvPr>
            <p:cNvPicPr>
              <a:picLocks noChangeAspect="1"/>
            </p:cNvPicPr>
            <p:nvPr/>
          </p:nvPicPr>
          <p:blipFill>
            <a:blip r:embed="rId9"/>
            <a:srcRect/>
            <a:stretch/>
          </p:blipFill>
          <p:spPr>
            <a:xfrm rot="5400000">
              <a:off x="2521582" y="2864067"/>
              <a:ext cx="3247622" cy="3247622"/>
            </a:xfrm>
            <a:prstGeom prst="rect">
              <a:avLst/>
            </a:prstGeom>
          </p:spPr>
        </p:pic>
        <p:grpSp>
          <p:nvGrpSpPr>
            <p:cNvPr id="80" name="Gruppieren 79">
              <a:extLst>
                <a:ext uri="{FF2B5EF4-FFF2-40B4-BE49-F238E27FC236}">
                  <a16:creationId xmlns:a16="http://schemas.microsoft.com/office/drawing/2014/main" id="{8B2C2F59-EF9C-C512-8E4B-14AC6B955303}"/>
                </a:ext>
              </a:extLst>
            </p:cNvPr>
            <p:cNvGrpSpPr/>
            <p:nvPr/>
          </p:nvGrpSpPr>
          <p:grpSpPr>
            <a:xfrm>
              <a:off x="2763364" y="4131929"/>
              <a:ext cx="857886" cy="1206653"/>
              <a:chOff x="2954581" y="3938784"/>
              <a:chExt cx="857886" cy="1206653"/>
            </a:xfrm>
          </p:grpSpPr>
          <p:pic>
            <p:nvPicPr>
              <p:cNvPr id="90" name="Grafik 89">
                <a:extLst>
                  <a:ext uri="{FF2B5EF4-FFF2-40B4-BE49-F238E27FC236}">
                    <a16:creationId xmlns:a16="http://schemas.microsoft.com/office/drawing/2014/main" id="{92D5AA29-193B-460C-EB8A-FD77C39DECAA}"/>
                  </a:ext>
                </a:extLst>
              </p:cNvPr>
              <p:cNvPicPr>
                <a:picLocks noChangeAspect="1"/>
              </p:cNvPicPr>
              <p:nvPr/>
            </p:nvPicPr>
            <p:blipFill>
              <a:blip r:embed="rId4"/>
              <a:srcRect/>
              <a:stretch/>
            </p:blipFill>
            <p:spPr>
              <a:xfrm rot="5400000">
                <a:off x="3020633" y="3938784"/>
                <a:ext cx="728679" cy="728679"/>
              </a:xfrm>
              <a:prstGeom prst="rect">
                <a:avLst/>
              </a:prstGeom>
            </p:spPr>
          </p:pic>
          <p:pic>
            <p:nvPicPr>
              <p:cNvPr id="91" name="Grafik 90" descr="Haus mit einfarbiger Füllung">
                <a:extLst>
                  <a:ext uri="{FF2B5EF4-FFF2-40B4-BE49-F238E27FC236}">
                    <a16:creationId xmlns:a16="http://schemas.microsoft.com/office/drawing/2014/main" id="{173AA402-12EA-149C-A3C7-80383B71C6B1}"/>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3088976" y="4007127"/>
                <a:ext cx="591992" cy="591992"/>
              </a:xfrm>
              <a:prstGeom prst="rect">
                <a:avLst/>
              </a:prstGeom>
            </p:spPr>
          </p:pic>
          <p:sp>
            <p:nvSpPr>
              <p:cNvPr id="92" name="Textfeld 91">
                <a:extLst>
                  <a:ext uri="{FF2B5EF4-FFF2-40B4-BE49-F238E27FC236}">
                    <a16:creationId xmlns:a16="http://schemas.microsoft.com/office/drawing/2014/main" id="{0A901E39-2056-2916-A8C7-3DE81AC1D58C}"/>
                  </a:ext>
                </a:extLst>
              </p:cNvPr>
              <p:cNvSpPr txBox="1"/>
              <p:nvPr/>
            </p:nvSpPr>
            <p:spPr>
              <a:xfrm>
                <a:off x="2954581" y="4622217"/>
                <a:ext cx="857886" cy="523220"/>
              </a:xfrm>
              <a:prstGeom prst="rect">
                <a:avLst/>
              </a:prstGeom>
              <a:noFill/>
            </p:spPr>
            <p:txBody>
              <a:bodyPr wrap="square" rtlCol="0">
                <a:spAutoFit/>
              </a:bodyPr>
              <a:lstStyle/>
              <a:p>
                <a:pPr algn="ctr"/>
                <a:r>
                  <a:rPr lang="de-DE" sz="1400" dirty="0">
                    <a:solidFill>
                      <a:srgbClr val="2F4466"/>
                    </a:solidFill>
                    <a:latin typeface="Rubik Light" pitchFamily="2" charset="-79"/>
                    <a:cs typeface="Rubik Light" pitchFamily="2" charset="-79"/>
                  </a:rPr>
                  <a:t>Einsatz-stelle</a:t>
                </a:r>
              </a:p>
            </p:txBody>
          </p:sp>
        </p:grpSp>
        <p:grpSp>
          <p:nvGrpSpPr>
            <p:cNvPr id="81" name="Gruppieren 80">
              <a:extLst>
                <a:ext uri="{FF2B5EF4-FFF2-40B4-BE49-F238E27FC236}">
                  <a16:creationId xmlns:a16="http://schemas.microsoft.com/office/drawing/2014/main" id="{9D415D3D-2610-AC60-2A89-6EFE3D8CA96F}"/>
                </a:ext>
              </a:extLst>
            </p:cNvPr>
            <p:cNvGrpSpPr/>
            <p:nvPr/>
          </p:nvGrpSpPr>
          <p:grpSpPr>
            <a:xfrm>
              <a:off x="4645138" y="4131929"/>
              <a:ext cx="1056149" cy="1424612"/>
              <a:chOff x="4260379" y="3849884"/>
              <a:chExt cx="1056149" cy="1424612"/>
            </a:xfrm>
          </p:grpSpPr>
          <p:pic>
            <p:nvPicPr>
              <p:cNvPr id="87" name="Grafik 86">
                <a:extLst>
                  <a:ext uri="{FF2B5EF4-FFF2-40B4-BE49-F238E27FC236}">
                    <a16:creationId xmlns:a16="http://schemas.microsoft.com/office/drawing/2014/main" id="{A677AE46-0205-9119-8476-66286DB1E4AB}"/>
                  </a:ext>
                </a:extLst>
              </p:cNvPr>
              <p:cNvPicPr>
                <a:picLocks noChangeAspect="1"/>
              </p:cNvPicPr>
              <p:nvPr/>
            </p:nvPicPr>
            <p:blipFill>
              <a:blip r:embed="rId4"/>
              <a:srcRect/>
              <a:stretch/>
            </p:blipFill>
            <p:spPr>
              <a:xfrm rot="5400000">
                <a:off x="4379044" y="3849884"/>
                <a:ext cx="728679" cy="728679"/>
              </a:xfrm>
              <a:prstGeom prst="rect">
                <a:avLst/>
              </a:prstGeom>
            </p:spPr>
          </p:pic>
          <p:pic>
            <p:nvPicPr>
              <p:cNvPr id="88" name="Grafik 87" descr="Karte mit Ortsmarkierung mit einfarbiger Füllung">
                <a:extLst>
                  <a:ext uri="{FF2B5EF4-FFF2-40B4-BE49-F238E27FC236}">
                    <a16:creationId xmlns:a16="http://schemas.microsoft.com/office/drawing/2014/main" id="{0A25E436-AFDA-5CE4-6D73-803C224D747D}"/>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4488194" y="3959034"/>
                <a:ext cx="524663" cy="524663"/>
              </a:xfrm>
              <a:prstGeom prst="rect">
                <a:avLst/>
              </a:prstGeom>
            </p:spPr>
          </p:pic>
          <p:sp>
            <p:nvSpPr>
              <p:cNvPr id="89" name="Textfeld 88">
                <a:extLst>
                  <a:ext uri="{FF2B5EF4-FFF2-40B4-BE49-F238E27FC236}">
                    <a16:creationId xmlns:a16="http://schemas.microsoft.com/office/drawing/2014/main" id="{D361576E-F85C-73B7-2914-6BB49B65C063}"/>
                  </a:ext>
                </a:extLst>
              </p:cNvPr>
              <p:cNvSpPr txBox="1"/>
              <p:nvPr/>
            </p:nvSpPr>
            <p:spPr>
              <a:xfrm>
                <a:off x="4260379" y="4535832"/>
                <a:ext cx="1056149" cy="738664"/>
              </a:xfrm>
              <a:prstGeom prst="rect">
                <a:avLst/>
              </a:prstGeom>
              <a:noFill/>
            </p:spPr>
            <p:txBody>
              <a:bodyPr wrap="square" rtlCol="0">
                <a:spAutoFit/>
              </a:bodyPr>
              <a:lstStyle/>
              <a:p>
                <a:pPr algn="ctr"/>
                <a:r>
                  <a:rPr lang="de-DE" sz="1400" dirty="0">
                    <a:solidFill>
                      <a:srgbClr val="2F4466"/>
                    </a:solidFill>
                    <a:latin typeface="Rubik Light" pitchFamily="2" charset="-79"/>
                    <a:cs typeface="Rubik Light" pitchFamily="2" charset="-79"/>
                  </a:rPr>
                  <a:t>Landes- &amp; Bundes-ebene</a:t>
                </a:r>
              </a:p>
            </p:txBody>
          </p:sp>
        </p:grpSp>
        <p:sp>
          <p:nvSpPr>
            <p:cNvPr id="82" name="Textfeld 81">
              <a:extLst>
                <a:ext uri="{FF2B5EF4-FFF2-40B4-BE49-F238E27FC236}">
                  <a16:creationId xmlns:a16="http://schemas.microsoft.com/office/drawing/2014/main" id="{0BAC95A8-2F16-5722-03E3-61ED150EF0D6}"/>
                </a:ext>
              </a:extLst>
            </p:cNvPr>
            <p:cNvSpPr txBox="1"/>
            <p:nvPr/>
          </p:nvSpPr>
          <p:spPr>
            <a:xfrm>
              <a:off x="3011440" y="3515945"/>
              <a:ext cx="2484388" cy="363909"/>
            </a:xfrm>
            <a:prstGeom prst="rect">
              <a:avLst/>
            </a:prstGeom>
            <a:noFill/>
          </p:spPr>
          <p:txBody>
            <a:bodyPr wrap="square" rtlCol="0">
              <a:spAutoFit/>
            </a:bodyPr>
            <a:lstStyle/>
            <a:p>
              <a:pPr algn="ctr"/>
              <a:r>
                <a:rPr lang="de-DE" sz="2400" b="1" dirty="0">
                  <a:solidFill>
                    <a:srgbClr val="2F4466"/>
                  </a:solidFill>
                  <a:latin typeface="Atkinson Hyperlegible" pitchFamily="2" charset="0"/>
                  <a:cs typeface="Rubik Light" pitchFamily="2" charset="-79"/>
                </a:rPr>
                <a:t>Projektort</a:t>
              </a:r>
            </a:p>
          </p:txBody>
        </p:sp>
        <p:grpSp>
          <p:nvGrpSpPr>
            <p:cNvPr id="83" name="Gruppieren 82">
              <a:extLst>
                <a:ext uri="{FF2B5EF4-FFF2-40B4-BE49-F238E27FC236}">
                  <a16:creationId xmlns:a16="http://schemas.microsoft.com/office/drawing/2014/main" id="{1FB101C0-A1F5-DBBF-33A9-73791FE17A3F}"/>
                </a:ext>
              </a:extLst>
            </p:cNvPr>
            <p:cNvGrpSpPr/>
            <p:nvPr/>
          </p:nvGrpSpPr>
          <p:grpSpPr>
            <a:xfrm>
              <a:off x="3718908" y="4131929"/>
              <a:ext cx="976551" cy="1206653"/>
              <a:chOff x="2954580" y="3938784"/>
              <a:chExt cx="976551" cy="1206653"/>
            </a:xfrm>
          </p:grpSpPr>
          <p:pic>
            <p:nvPicPr>
              <p:cNvPr id="84" name="Grafik 83">
                <a:extLst>
                  <a:ext uri="{FF2B5EF4-FFF2-40B4-BE49-F238E27FC236}">
                    <a16:creationId xmlns:a16="http://schemas.microsoft.com/office/drawing/2014/main" id="{543A0331-EF4A-0E08-C3BF-15C142302407}"/>
                  </a:ext>
                </a:extLst>
              </p:cNvPr>
              <p:cNvPicPr>
                <a:picLocks noChangeAspect="1"/>
              </p:cNvPicPr>
              <p:nvPr/>
            </p:nvPicPr>
            <p:blipFill>
              <a:blip r:embed="rId4"/>
              <a:srcRect/>
              <a:stretch/>
            </p:blipFill>
            <p:spPr>
              <a:xfrm rot="5400000">
                <a:off x="3020633" y="3938784"/>
                <a:ext cx="728679" cy="728679"/>
              </a:xfrm>
              <a:prstGeom prst="rect">
                <a:avLst/>
              </a:prstGeom>
            </p:spPr>
          </p:pic>
          <p:pic>
            <p:nvPicPr>
              <p:cNvPr id="85" name="Grafik 84" descr="Stadt mit einfarbiger Füllung">
                <a:extLst>
                  <a:ext uri="{FF2B5EF4-FFF2-40B4-BE49-F238E27FC236}">
                    <a16:creationId xmlns:a16="http://schemas.microsoft.com/office/drawing/2014/main" id="{4FA318AA-BD01-81AF-880C-85A3BE51279F}"/>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3088976" y="4007127"/>
                <a:ext cx="591992" cy="591992"/>
              </a:xfrm>
              <a:prstGeom prst="rect">
                <a:avLst/>
              </a:prstGeom>
            </p:spPr>
          </p:pic>
          <p:sp>
            <p:nvSpPr>
              <p:cNvPr id="86" name="Textfeld 85">
                <a:extLst>
                  <a:ext uri="{FF2B5EF4-FFF2-40B4-BE49-F238E27FC236}">
                    <a16:creationId xmlns:a16="http://schemas.microsoft.com/office/drawing/2014/main" id="{3E2E65E6-902F-76C4-9E58-FF848BD53C50}"/>
                  </a:ext>
                </a:extLst>
              </p:cNvPr>
              <p:cNvSpPr txBox="1"/>
              <p:nvPr/>
            </p:nvSpPr>
            <p:spPr>
              <a:xfrm>
                <a:off x="2954580" y="4622217"/>
                <a:ext cx="976551" cy="523220"/>
              </a:xfrm>
              <a:prstGeom prst="rect">
                <a:avLst/>
              </a:prstGeom>
              <a:noFill/>
            </p:spPr>
            <p:txBody>
              <a:bodyPr wrap="square" rtlCol="0">
                <a:spAutoFit/>
              </a:bodyPr>
              <a:lstStyle/>
              <a:p>
                <a:pPr algn="ctr"/>
                <a:r>
                  <a:rPr lang="de-DE" sz="1400" dirty="0">
                    <a:solidFill>
                      <a:srgbClr val="2F4466"/>
                    </a:solidFill>
                    <a:latin typeface="Rubik Light" pitchFamily="2" charset="-79"/>
                    <a:cs typeface="Rubik Light" pitchFamily="2" charset="-79"/>
                  </a:rPr>
                  <a:t>Regionale Gruppe</a:t>
                </a:r>
              </a:p>
            </p:txBody>
          </p:sp>
        </p:grpSp>
      </p:grpSp>
      <p:cxnSp>
        <p:nvCxnSpPr>
          <p:cNvPr id="94" name="Gerader Verbinder 93">
            <a:extLst>
              <a:ext uri="{FF2B5EF4-FFF2-40B4-BE49-F238E27FC236}">
                <a16:creationId xmlns:a16="http://schemas.microsoft.com/office/drawing/2014/main" id="{B54982E8-69B0-233D-AED3-F06580D7B8CC}"/>
              </a:ext>
            </a:extLst>
          </p:cNvPr>
          <p:cNvCxnSpPr>
            <a:cxnSpLocks/>
          </p:cNvCxnSpPr>
          <p:nvPr/>
        </p:nvCxnSpPr>
        <p:spPr>
          <a:xfrm>
            <a:off x="6872140" y="6140824"/>
            <a:ext cx="5175316" cy="0"/>
          </a:xfrm>
          <a:prstGeom prst="line">
            <a:avLst/>
          </a:prstGeom>
          <a:ln w="76200" cap="rnd">
            <a:solidFill>
              <a:srgbClr val="B0CCFA"/>
            </a:solidFill>
            <a:tailEnd type="stealth"/>
          </a:ln>
        </p:spPr>
        <p:style>
          <a:lnRef idx="1">
            <a:schemeClr val="accent1"/>
          </a:lnRef>
          <a:fillRef idx="0">
            <a:schemeClr val="accent1"/>
          </a:fillRef>
          <a:effectRef idx="0">
            <a:schemeClr val="accent1"/>
          </a:effectRef>
          <a:fontRef idx="minor">
            <a:schemeClr val="tx1"/>
          </a:fontRef>
        </p:style>
      </p:cxnSp>
      <p:grpSp>
        <p:nvGrpSpPr>
          <p:cNvPr id="95" name="Gruppieren 94">
            <a:extLst>
              <a:ext uri="{FF2B5EF4-FFF2-40B4-BE49-F238E27FC236}">
                <a16:creationId xmlns:a16="http://schemas.microsoft.com/office/drawing/2014/main" id="{D1AD91F3-D6EA-2830-1022-F956BB455D42}"/>
              </a:ext>
            </a:extLst>
          </p:cNvPr>
          <p:cNvGrpSpPr/>
          <p:nvPr/>
        </p:nvGrpSpPr>
        <p:grpSpPr>
          <a:xfrm>
            <a:off x="7125975" y="5802094"/>
            <a:ext cx="670993" cy="670993"/>
            <a:chOff x="7086314" y="5802094"/>
            <a:chExt cx="670993" cy="670993"/>
          </a:xfrm>
        </p:grpSpPr>
        <p:pic>
          <p:nvPicPr>
            <p:cNvPr id="96" name="Grafik 95">
              <a:extLst>
                <a:ext uri="{FF2B5EF4-FFF2-40B4-BE49-F238E27FC236}">
                  <a16:creationId xmlns:a16="http://schemas.microsoft.com/office/drawing/2014/main" id="{3C49B5A0-2AA7-542D-4B59-2DEE1CA047CA}"/>
                </a:ext>
              </a:extLst>
            </p:cNvPr>
            <p:cNvPicPr>
              <a:picLocks noChangeAspect="1"/>
            </p:cNvPicPr>
            <p:nvPr/>
          </p:nvPicPr>
          <p:blipFill>
            <a:blip r:embed="rId20"/>
            <a:srcRect/>
            <a:stretch/>
          </p:blipFill>
          <p:spPr>
            <a:xfrm rot="5400000">
              <a:off x="7086314" y="5802094"/>
              <a:ext cx="670993" cy="670993"/>
            </a:xfrm>
            <a:prstGeom prst="rect">
              <a:avLst/>
            </a:prstGeom>
          </p:spPr>
        </p:pic>
        <p:sp>
          <p:nvSpPr>
            <p:cNvPr id="97" name="Textfeld 96">
              <a:extLst>
                <a:ext uri="{FF2B5EF4-FFF2-40B4-BE49-F238E27FC236}">
                  <a16:creationId xmlns:a16="http://schemas.microsoft.com/office/drawing/2014/main" id="{FBD80581-6002-8080-3DED-A5EFDF21C614}"/>
                </a:ext>
              </a:extLst>
            </p:cNvPr>
            <p:cNvSpPr txBox="1"/>
            <p:nvPr/>
          </p:nvSpPr>
          <p:spPr>
            <a:xfrm>
              <a:off x="7236897" y="5845202"/>
              <a:ext cx="326964" cy="584775"/>
            </a:xfrm>
            <a:prstGeom prst="rect">
              <a:avLst/>
            </a:prstGeom>
            <a:noFill/>
          </p:spPr>
          <p:txBody>
            <a:bodyPr wrap="square" rtlCol="0">
              <a:spAutoFit/>
            </a:bodyPr>
            <a:lstStyle/>
            <a:p>
              <a:r>
                <a:rPr lang="de-DE" sz="3200" b="1" dirty="0">
                  <a:solidFill>
                    <a:srgbClr val="B0CCFA"/>
                  </a:solidFill>
                  <a:latin typeface="Rubik Light" pitchFamily="2" charset="-79"/>
                  <a:cs typeface="Rubik Light" pitchFamily="2" charset="-79"/>
                </a:rPr>
                <a:t>1</a:t>
              </a:r>
            </a:p>
          </p:txBody>
        </p:sp>
      </p:grpSp>
      <p:grpSp>
        <p:nvGrpSpPr>
          <p:cNvPr id="98" name="Gruppieren 97">
            <a:extLst>
              <a:ext uri="{FF2B5EF4-FFF2-40B4-BE49-F238E27FC236}">
                <a16:creationId xmlns:a16="http://schemas.microsoft.com/office/drawing/2014/main" id="{B5381CFB-F433-B762-3462-1FDAECAE1885}"/>
              </a:ext>
            </a:extLst>
          </p:cNvPr>
          <p:cNvGrpSpPr/>
          <p:nvPr/>
        </p:nvGrpSpPr>
        <p:grpSpPr>
          <a:xfrm>
            <a:off x="8229431" y="5961772"/>
            <a:ext cx="397626" cy="397626"/>
            <a:chOff x="7877915" y="5938778"/>
            <a:chExt cx="397626" cy="397626"/>
          </a:xfrm>
        </p:grpSpPr>
        <p:pic>
          <p:nvPicPr>
            <p:cNvPr id="99" name="Grafik 98">
              <a:extLst>
                <a:ext uri="{FF2B5EF4-FFF2-40B4-BE49-F238E27FC236}">
                  <a16:creationId xmlns:a16="http://schemas.microsoft.com/office/drawing/2014/main" id="{4462ABB4-88B3-2373-03A5-7CDDF4CAF4CD}"/>
                </a:ext>
              </a:extLst>
            </p:cNvPr>
            <p:cNvPicPr>
              <a:picLocks noChangeAspect="1"/>
            </p:cNvPicPr>
            <p:nvPr/>
          </p:nvPicPr>
          <p:blipFill>
            <a:blip r:embed="rId9"/>
            <a:srcRect/>
            <a:stretch/>
          </p:blipFill>
          <p:spPr>
            <a:xfrm rot="5400000">
              <a:off x="7877915" y="5938778"/>
              <a:ext cx="397626" cy="397626"/>
            </a:xfrm>
            <a:prstGeom prst="rect">
              <a:avLst/>
            </a:prstGeom>
          </p:spPr>
        </p:pic>
        <p:sp>
          <p:nvSpPr>
            <p:cNvPr id="100" name="Textfeld 99">
              <a:extLst>
                <a:ext uri="{FF2B5EF4-FFF2-40B4-BE49-F238E27FC236}">
                  <a16:creationId xmlns:a16="http://schemas.microsoft.com/office/drawing/2014/main" id="{783D8981-15F8-B94C-596D-8853623EC7A9}"/>
                </a:ext>
              </a:extLst>
            </p:cNvPr>
            <p:cNvSpPr txBox="1"/>
            <p:nvPr/>
          </p:nvSpPr>
          <p:spPr>
            <a:xfrm>
              <a:off x="7933852"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2</a:t>
              </a:r>
            </a:p>
          </p:txBody>
        </p:sp>
      </p:grpSp>
      <p:grpSp>
        <p:nvGrpSpPr>
          <p:cNvPr id="101" name="Gruppieren 100">
            <a:extLst>
              <a:ext uri="{FF2B5EF4-FFF2-40B4-BE49-F238E27FC236}">
                <a16:creationId xmlns:a16="http://schemas.microsoft.com/office/drawing/2014/main" id="{69DE24A9-2958-1508-7FFC-BB602609E49C}"/>
              </a:ext>
            </a:extLst>
          </p:cNvPr>
          <p:cNvGrpSpPr/>
          <p:nvPr/>
        </p:nvGrpSpPr>
        <p:grpSpPr>
          <a:xfrm>
            <a:off x="8979972" y="5938778"/>
            <a:ext cx="397626" cy="397626"/>
            <a:chOff x="8716335" y="5938778"/>
            <a:chExt cx="397626" cy="397626"/>
          </a:xfrm>
        </p:grpSpPr>
        <p:pic>
          <p:nvPicPr>
            <p:cNvPr id="102" name="Grafik 101">
              <a:extLst>
                <a:ext uri="{FF2B5EF4-FFF2-40B4-BE49-F238E27FC236}">
                  <a16:creationId xmlns:a16="http://schemas.microsoft.com/office/drawing/2014/main" id="{30173E27-4780-3EB1-99EE-E1F10C204FF8}"/>
                </a:ext>
              </a:extLst>
            </p:cNvPr>
            <p:cNvPicPr>
              <a:picLocks noChangeAspect="1"/>
            </p:cNvPicPr>
            <p:nvPr/>
          </p:nvPicPr>
          <p:blipFill>
            <a:blip r:embed="rId9"/>
            <a:srcRect/>
            <a:stretch/>
          </p:blipFill>
          <p:spPr>
            <a:xfrm rot="5400000">
              <a:off x="8716335" y="5938778"/>
              <a:ext cx="397626" cy="397626"/>
            </a:xfrm>
            <a:prstGeom prst="rect">
              <a:avLst/>
            </a:prstGeom>
          </p:spPr>
        </p:pic>
        <p:sp>
          <p:nvSpPr>
            <p:cNvPr id="103" name="Textfeld 102">
              <a:extLst>
                <a:ext uri="{FF2B5EF4-FFF2-40B4-BE49-F238E27FC236}">
                  <a16:creationId xmlns:a16="http://schemas.microsoft.com/office/drawing/2014/main" id="{BB2EC342-F9AF-2D36-5BB3-71720FDE54FF}"/>
                </a:ext>
              </a:extLst>
            </p:cNvPr>
            <p:cNvSpPr txBox="1"/>
            <p:nvPr/>
          </p:nvSpPr>
          <p:spPr>
            <a:xfrm>
              <a:off x="8762746"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3</a:t>
              </a:r>
            </a:p>
          </p:txBody>
        </p:sp>
      </p:grpSp>
      <p:grpSp>
        <p:nvGrpSpPr>
          <p:cNvPr id="104" name="Gruppieren 103">
            <a:extLst>
              <a:ext uri="{FF2B5EF4-FFF2-40B4-BE49-F238E27FC236}">
                <a16:creationId xmlns:a16="http://schemas.microsoft.com/office/drawing/2014/main" id="{193BBE05-5F36-B5A7-C4BB-65C6E1BBBFEF}"/>
              </a:ext>
            </a:extLst>
          </p:cNvPr>
          <p:cNvGrpSpPr/>
          <p:nvPr/>
        </p:nvGrpSpPr>
        <p:grpSpPr>
          <a:xfrm>
            <a:off x="9730513" y="5938778"/>
            <a:ext cx="397626" cy="397626"/>
            <a:chOff x="9554755" y="5938778"/>
            <a:chExt cx="397626" cy="397626"/>
          </a:xfrm>
        </p:grpSpPr>
        <p:pic>
          <p:nvPicPr>
            <p:cNvPr id="105" name="Grafik 104">
              <a:extLst>
                <a:ext uri="{FF2B5EF4-FFF2-40B4-BE49-F238E27FC236}">
                  <a16:creationId xmlns:a16="http://schemas.microsoft.com/office/drawing/2014/main" id="{92CA1066-43D4-A0EE-1D72-CA77032C95A9}"/>
                </a:ext>
              </a:extLst>
            </p:cNvPr>
            <p:cNvPicPr>
              <a:picLocks noChangeAspect="1"/>
            </p:cNvPicPr>
            <p:nvPr/>
          </p:nvPicPr>
          <p:blipFill>
            <a:blip r:embed="rId9"/>
            <a:srcRect/>
            <a:stretch/>
          </p:blipFill>
          <p:spPr>
            <a:xfrm rot="5400000">
              <a:off x="9554755" y="5938778"/>
              <a:ext cx="397626" cy="397626"/>
            </a:xfrm>
            <a:prstGeom prst="rect">
              <a:avLst/>
            </a:prstGeom>
          </p:spPr>
        </p:pic>
        <p:sp>
          <p:nvSpPr>
            <p:cNvPr id="106" name="Textfeld 105">
              <a:extLst>
                <a:ext uri="{FF2B5EF4-FFF2-40B4-BE49-F238E27FC236}">
                  <a16:creationId xmlns:a16="http://schemas.microsoft.com/office/drawing/2014/main" id="{3D45AE1A-0C37-C946-A398-2E799401FFA7}"/>
                </a:ext>
              </a:extLst>
            </p:cNvPr>
            <p:cNvSpPr txBox="1"/>
            <p:nvPr/>
          </p:nvSpPr>
          <p:spPr>
            <a:xfrm>
              <a:off x="9596403"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4</a:t>
              </a:r>
            </a:p>
          </p:txBody>
        </p:sp>
      </p:grpSp>
      <p:grpSp>
        <p:nvGrpSpPr>
          <p:cNvPr id="107" name="Gruppieren 106">
            <a:extLst>
              <a:ext uri="{FF2B5EF4-FFF2-40B4-BE49-F238E27FC236}">
                <a16:creationId xmlns:a16="http://schemas.microsoft.com/office/drawing/2014/main" id="{DAD0DC2F-783D-9EC7-9033-5498A440ADC5}"/>
              </a:ext>
            </a:extLst>
          </p:cNvPr>
          <p:cNvGrpSpPr/>
          <p:nvPr/>
        </p:nvGrpSpPr>
        <p:grpSpPr>
          <a:xfrm>
            <a:off x="11231596" y="5938778"/>
            <a:ext cx="397626" cy="397626"/>
            <a:chOff x="11231596" y="5938778"/>
            <a:chExt cx="397626" cy="397626"/>
          </a:xfrm>
        </p:grpSpPr>
        <p:pic>
          <p:nvPicPr>
            <p:cNvPr id="108" name="Grafik 107">
              <a:extLst>
                <a:ext uri="{FF2B5EF4-FFF2-40B4-BE49-F238E27FC236}">
                  <a16:creationId xmlns:a16="http://schemas.microsoft.com/office/drawing/2014/main" id="{6BDFB17B-2775-9725-B22D-E5385F4413EC}"/>
                </a:ext>
              </a:extLst>
            </p:cNvPr>
            <p:cNvPicPr>
              <a:picLocks noChangeAspect="1"/>
            </p:cNvPicPr>
            <p:nvPr/>
          </p:nvPicPr>
          <p:blipFill>
            <a:blip r:embed="rId9"/>
            <a:srcRect/>
            <a:stretch/>
          </p:blipFill>
          <p:spPr>
            <a:xfrm rot="5400000">
              <a:off x="11231596" y="5938778"/>
              <a:ext cx="397626" cy="397626"/>
            </a:xfrm>
            <a:prstGeom prst="rect">
              <a:avLst/>
            </a:prstGeom>
          </p:spPr>
        </p:pic>
        <p:sp>
          <p:nvSpPr>
            <p:cNvPr id="109" name="Textfeld 108">
              <a:extLst>
                <a:ext uri="{FF2B5EF4-FFF2-40B4-BE49-F238E27FC236}">
                  <a16:creationId xmlns:a16="http://schemas.microsoft.com/office/drawing/2014/main" id="{F9AE8FA9-13F0-9852-354A-3E9B7408795F}"/>
                </a:ext>
              </a:extLst>
            </p:cNvPr>
            <p:cNvSpPr txBox="1"/>
            <p:nvPr/>
          </p:nvSpPr>
          <p:spPr>
            <a:xfrm>
              <a:off x="11278007"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6</a:t>
              </a:r>
            </a:p>
          </p:txBody>
        </p:sp>
      </p:grpSp>
      <p:grpSp>
        <p:nvGrpSpPr>
          <p:cNvPr id="110" name="Gruppieren 109">
            <a:extLst>
              <a:ext uri="{FF2B5EF4-FFF2-40B4-BE49-F238E27FC236}">
                <a16:creationId xmlns:a16="http://schemas.microsoft.com/office/drawing/2014/main" id="{520B0183-4571-9117-9C00-BB3E0C09F242}"/>
              </a:ext>
            </a:extLst>
          </p:cNvPr>
          <p:cNvGrpSpPr/>
          <p:nvPr/>
        </p:nvGrpSpPr>
        <p:grpSpPr>
          <a:xfrm>
            <a:off x="10481054" y="5938778"/>
            <a:ext cx="397626" cy="397626"/>
            <a:chOff x="10393175" y="5938778"/>
            <a:chExt cx="397626" cy="397626"/>
          </a:xfrm>
        </p:grpSpPr>
        <p:pic>
          <p:nvPicPr>
            <p:cNvPr id="111" name="Grafik 110">
              <a:extLst>
                <a:ext uri="{FF2B5EF4-FFF2-40B4-BE49-F238E27FC236}">
                  <a16:creationId xmlns:a16="http://schemas.microsoft.com/office/drawing/2014/main" id="{2D1DFBB6-5144-B297-EA9F-809FC0E59D0A}"/>
                </a:ext>
              </a:extLst>
            </p:cNvPr>
            <p:cNvPicPr>
              <a:picLocks noChangeAspect="1"/>
            </p:cNvPicPr>
            <p:nvPr/>
          </p:nvPicPr>
          <p:blipFill>
            <a:blip r:embed="rId9"/>
            <a:srcRect/>
            <a:stretch/>
          </p:blipFill>
          <p:spPr>
            <a:xfrm rot="5400000">
              <a:off x="10393175" y="5938778"/>
              <a:ext cx="397626" cy="397626"/>
            </a:xfrm>
            <a:prstGeom prst="rect">
              <a:avLst/>
            </a:prstGeom>
          </p:spPr>
        </p:pic>
        <p:sp>
          <p:nvSpPr>
            <p:cNvPr id="112" name="Textfeld 111">
              <a:extLst>
                <a:ext uri="{FF2B5EF4-FFF2-40B4-BE49-F238E27FC236}">
                  <a16:creationId xmlns:a16="http://schemas.microsoft.com/office/drawing/2014/main" id="{BCB6D3FE-7F23-71C6-67BD-DE3772C6C293}"/>
                </a:ext>
              </a:extLst>
            </p:cNvPr>
            <p:cNvSpPr txBox="1"/>
            <p:nvPr/>
          </p:nvSpPr>
          <p:spPr>
            <a:xfrm>
              <a:off x="10458638" y="5952925"/>
              <a:ext cx="266700" cy="369332"/>
            </a:xfrm>
            <a:prstGeom prst="rect">
              <a:avLst/>
            </a:prstGeom>
            <a:noFill/>
          </p:spPr>
          <p:txBody>
            <a:bodyPr wrap="square" rtlCol="0">
              <a:spAutoFit/>
            </a:bodyPr>
            <a:lstStyle/>
            <a:p>
              <a:r>
                <a:rPr lang="de-DE" dirty="0">
                  <a:solidFill>
                    <a:srgbClr val="2F4466"/>
                  </a:solidFill>
                  <a:latin typeface="Rubik Light" pitchFamily="2" charset="-79"/>
                  <a:cs typeface="Rubik Light" pitchFamily="2" charset="-79"/>
                </a:rPr>
                <a:t>5</a:t>
              </a:r>
            </a:p>
          </p:txBody>
        </p:sp>
      </p:grpSp>
    </p:spTree>
    <p:extLst>
      <p:ext uri="{BB962C8B-B14F-4D97-AF65-F5344CB8AC3E}">
        <p14:creationId xmlns:p14="http://schemas.microsoft.com/office/powerpoint/2010/main" val="17042463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5" id="{F799A828-5731-4EDB-85DA-9CC3379DB84F}" vid="{5579EE33-D6A2-4BD1-B73B-A30A9001B2C9}"/>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FÖJ-AKTIV e.V. ÖPJ PP Vorlage</Template>
  <TotalTime>0</TotalTime>
  <Words>1133</Words>
  <Application>Microsoft Office PowerPoint</Application>
  <PresentationFormat>Breitbild</PresentationFormat>
  <Paragraphs>290</Paragraphs>
  <Slides>31</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31</vt:i4>
      </vt:variant>
    </vt:vector>
  </HeadingPairs>
  <TitlesOfParts>
    <vt:vector size="39" baseType="lpstr">
      <vt:lpstr>Yu Gothic UI</vt:lpstr>
      <vt:lpstr>Arial</vt:lpstr>
      <vt:lpstr>Atkinson Hyperlegible</vt:lpstr>
      <vt:lpstr>Calibri</vt:lpstr>
      <vt:lpstr>Rubik</vt:lpstr>
      <vt:lpstr>Rubik Bold</vt:lpstr>
      <vt:lpstr>Rubik Light</vt:lpstr>
      <vt:lpstr>Office</vt:lpstr>
      <vt:lpstr>Ökologisches Projektjahr</vt:lpstr>
      <vt:lpstr>Grundidee des ÖPJ</vt:lpstr>
      <vt:lpstr>Grundidee des ÖPJ</vt:lpstr>
      <vt:lpstr>Kooperationen</vt:lpstr>
      <vt:lpstr>Förderbereiche</vt:lpstr>
      <vt:lpstr>Ablauf eines Projektes</vt:lpstr>
      <vt:lpstr>Entwicklung der Projektidee</vt:lpstr>
      <vt:lpstr>Entwicklung der Projektidee</vt:lpstr>
      <vt:lpstr>Entwicklung der Projektidee</vt:lpstr>
      <vt:lpstr>Entwicklung der Projektidee</vt:lpstr>
      <vt:lpstr>Entwicklung der Projektidee</vt:lpstr>
      <vt:lpstr>Sicherung der Projektgelder</vt:lpstr>
      <vt:lpstr>Antragsdokumente</vt:lpstr>
      <vt:lpstr>Sicherung der Projektgelder</vt:lpstr>
      <vt:lpstr>Antragsfristen</vt:lpstr>
      <vt:lpstr>Sicherung der Projektgelder</vt:lpstr>
      <vt:lpstr>Kommunikation Projektkoordination</vt:lpstr>
      <vt:lpstr>Entscheidung im ÖPJ-Gremium</vt:lpstr>
      <vt:lpstr>Entscheidung im ÖPJ-Gremium</vt:lpstr>
      <vt:lpstr>Durchführung des Projektes</vt:lpstr>
      <vt:lpstr>Projektabschluss</vt:lpstr>
      <vt:lpstr>Beratungs- und Unterstützungsangebot</vt:lpstr>
      <vt:lpstr>Beratungsangebote</vt:lpstr>
      <vt:lpstr>Rahmenprogramm</vt:lpstr>
      <vt:lpstr>Projektbeispiele</vt:lpstr>
      <vt:lpstr>Handwerkliche Projekte</vt:lpstr>
      <vt:lpstr>Bildungsveranstaltung</vt:lpstr>
      <vt:lpstr>Medienprojekte</vt:lpstr>
      <vt:lpstr>Naturprojekte</vt:lpstr>
      <vt:lpstr>Kontakt &amp; Links</vt:lpstr>
      <vt:lpstr>Habt ihr noch Fragen?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Silas Wessely</dc:creator>
  <cp:lastModifiedBy>Silas Wessely</cp:lastModifiedBy>
  <cp:revision>10</cp:revision>
  <dcterms:created xsi:type="dcterms:W3CDTF">2023-08-30T23:13:10Z</dcterms:created>
  <dcterms:modified xsi:type="dcterms:W3CDTF">2023-10-10T21:27:07Z</dcterms:modified>
</cp:coreProperties>
</file>